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72" r:id="rId1"/>
  </p:sldMasterIdLst>
  <p:notesMasterIdLst>
    <p:notesMasterId r:id="rId80"/>
  </p:notesMasterIdLst>
  <p:sldIdLst>
    <p:sldId id="256" r:id="rId2"/>
    <p:sldId id="349" r:id="rId3"/>
    <p:sldId id="257" r:id="rId4"/>
    <p:sldId id="259" r:id="rId5"/>
    <p:sldId id="264" r:id="rId6"/>
    <p:sldId id="265" r:id="rId7"/>
    <p:sldId id="409" r:id="rId8"/>
    <p:sldId id="373" r:id="rId9"/>
    <p:sldId id="262" r:id="rId10"/>
    <p:sldId id="374" r:id="rId11"/>
    <p:sldId id="268" r:id="rId12"/>
    <p:sldId id="410" r:id="rId13"/>
    <p:sldId id="300" r:id="rId14"/>
    <p:sldId id="411" r:id="rId15"/>
    <p:sldId id="302" r:id="rId16"/>
    <p:sldId id="412" r:id="rId17"/>
    <p:sldId id="362" r:id="rId18"/>
    <p:sldId id="413" r:id="rId19"/>
    <p:sldId id="306" r:id="rId20"/>
    <p:sldId id="414" r:id="rId21"/>
    <p:sldId id="360" r:id="rId22"/>
    <p:sldId id="415" r:id="rId23"/>
    <p:sldId id="366" r:id="rId24"/>
    <p:sldId id="416" r:id="rId25"/>
    <p:sldId id="308" r:id="rId26"/>
    <p:sldId id="417" r:id="rId27"/>
    <p:sldId id="368" r:id="rId28"/>
    <p:sldId id="418" r:id="rId29"/>
    <p:sldId id="310" r:id="rId30"/>
    <p:sldId id="419" r:id="rId31"/>
    <p:sldId id="312" r:id="rId32"/>
    <p:sldId id="420" r:id="rId33"/>
    <p:sldId id="364" r:id="rId34"/>
    <p:sldId id="421" r:id="rId35"/>
    <p:sldId id="314" r:id="rId36"/>
    <p:sldId id="422" r:id="rId37"/>
    <p:sldId id="316" r:id="rId38"/>
    <p:sldId id="423" r:id="rId39"/>
    <p:sldId id="318" r:id="rId40"/>
    <p:sldId id="424" r:id="rId41"/>
    <p:sldId id="320" r:id="rId42"/>
    <p:sldId id="455" r:id="rId43"/>
    <p:sldId id="322" r:id="rId44"/>
    <p:sldId id="456" r:id="rId45"/>
    <p:sldId id="324" r:id="rId46"/>
    <p:sldId id="457" r:id="rId47"/>
    <p:sldId id="326" r:id="rId48"/>
    <p:sldId id="458" r:id="rId49"/>
    <p:sldId id="337" r:id="rId50"/>
    <p:sldId id="459" r:id="rId51"/>
    <p:sldId id="339" r:id="rId52"/>
    <p:sldId id="460" r:id="rId53"/>
    <p:sldId id="341" r:id="rId54"/>
    <p:sldId id="461" r:id="rId55"/>
    <p:sldId id="343" r:id="rId56"/>
    <p:sldId id="462" r:id="rId57"/>
    <p:sldId id="372" r:id="rId58"/>
    <p:sldId id="463" r:id="rId59"/>
    <p:sldId id="370" r:id="rId60"/>
    <p:sldId id="464" r:id="rId61"/>
    <p:sldId id="352" r:id="rId62"/>
    <p:sldId id="465" r:id="rId63"/>
    <p:sldId id="354" r:id="rId64"/>
    <p:sldId id="466" r:id="rId65"/>
    <p:sldId id="357" r:id="rId66"/>
    <p:sldId id="467" r:id="rId67"/>
    <p:sldId id="345" r:id="rId68"/>
    <p:sldId id="468" r:id="rId69"/>
    <p:sldId id="347" r:id="rId70"/>
    <p:sldId id="469" r:id="rId71"/>
    <p:sldId id="328" r:id="rId72"/>
    <p:sldId id="384" r:id="rId73"/>
    <p:sldId id="334" r:id="rId74"/>
    <p:sldId id="383" r:id="rId75"/>
    <p:sldId id="335" r:id="rId76"/>
    <p:sldId id="382" r:id="rId77"/>
    <p:sldId id="359" r:id="rId78"/>
    <p:sldId id="381" r:id="rId79"/>
  </p:sldIdLst>
  <p:sldSz cx="7775575" cy="5543550"/>
  <p:notesSz cx="6858000" cy="9144000"/>
  <p:embeddedFontLst>
    <p:embeddedFont>
      <p:font typeface="Calibri" panose="020F0502020204030204" pitchFamily="34" charset="0"/>
      <p:regular r:id="rId81"/>
      <p:bold r:id="rId82"/>
      <p:italic r:id="rId83"/>
      <p:boldItalic r:id="rId84"/>
    </p:embeddedFont>
    <p:embeddedFont>
      <p:font typeface="Calibri Light" panose="020F0302020204030204" pitchFamily="34" charset="0"/>
      <p:regular r:id="rId85"/>
      <p:italic r:id="rId86"/>
    </p:embeddedFont>
    <p:embeddedFont>
      <p:font typeface="Marvel" pitchFamily="2" charset="0"/>
      <p:regular r:id="rId87"/>
    </p:embeddedFont>
    <p:embeddedFont>
      <p:font typeface="Ubuntu" panose="020B0504030602030204" pitchFamily="34" charset="0"/>
      <p:regular r:id="rId88"/>
      <p:bold r:id="rId89"/>
      <p:italic r:id="rId90"/>
      <p:boldItalic r:id="rId91"/>
    </p:embeddedFont>
    <p:embeddedFont>
      <p:font typeface="Ubuntu Light" panose="020B0304030602030204" pitchFamily="34" charset="0"/>
      <p:regular r:id="rId92"/>
      <p:italic r:id="rId9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joerd Kranendonk" initials="SK" lastIdx="8" clrIdx="0">
    <p:extLst>
      <p:ext uri="{19B8F6BF-5375-455C-9EA6-DF929625EA0E}">
        <p15:presenceInfo xmlns:p15="http://schemas.microsoft.com/office/powerpoint/2012/main" userId="acef0a9426a7f6d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1100"/>
    <a:srgbClr val="FFC2E8"/>
    <a:srgbClr val="DE84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56"/>
    <p:restoredTop sz="96327"/>
  </p:normalViewPr>
  <p:slideViewPr>
    <p:cSldViewPr snapToObjects="1">
      <p:cViewPr varScale="1">
        <p:scale>
          <a:sx n="146" d="100"/>
          <a:sy n="146" d="100"/>
        </p:scale>
        <p:origin x="17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10.fntdata"/><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3.fntdata"/><Relationship Id="rId98"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19 37 511,'0'0'0,"-4"-7"0,0-1 0,0-1 512,1 3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10/02/2022</a:t>
            </a:fld>
            <a:endParaRPr lang="en-NL"/>
          </a:p>
        </p:txBody>
      </p:sp>
      <p:sp>
        <p:nvSpPr>
          <p:cNvPr id="4" name="Slide Image Placeholder 3"/>
          <p:cNvSpPr>
            <a:spLocks noGrp="1" noRot="1" noChangeAspect="1"/>
          </p:cNvSpPr>
          <p:nvPr>
            <p:ph type="sldImg" idx="2"/>
          </p:nvPr>
        </p:nvSpPr>
        <p:spPr>
          <a:xfrm>
            <a:off x="1265238" y="1143000"/>
            <a:ext cx="43275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39201" rtl="0" eaLnBrk="1" latinLnBrk="0" hangingPunct="1">
      <a:defRPr sz="839" kern="1200">
        <a:solidFill>
          <a:schemeClr val="tx1"/>
        </a:solidFill>
        <a:latin typeface="+mn-lt"/>
        <a:ea typeface="+mn-ea"/>
        <a:cs typeface="+mn-cs"/>
      </a:defRPr>
    </a:lvl1pPr>
    <a:lvl2pPr marL="319600" algn="l" defTabSz="639201" rtl="0" eaLnBrk="1" latinLnBrk="0" hangingPunct="1">
      <a:defRPr sz="839" kern="1200">
        <a:solidFill>
          <a:schemeClr val="tx1"/>
        </a:solidFill>
        <a:latin typeface="+mn-lt"/>
        <a:ea typeface="+mn-ea"/>
        <a:cs typeface="+mn-cs"/>
      </a:defRPr>
    </a:lvl2pPr>
    <a:lvl3pPr marL="639201" algn="l" defTabSz="639201" rtl="0" eaLnBrk="1" latinLnBrk="0" hangingPunct="1">
      <a:defRPr sz="839" kern="1200">
        <a:solidFill>
          <a:schemeClr val="tx1"/>
        </a:solidFill>
        <a:latin typeface="+mn-lt"/>
        <a:ea typeface="+mn-ea"/>
        <a:cs typeface="+mn-cs"/>
      </a:defRPr>
    </a:lvl3pPr>
    <a:lvl4pPr marL="958800" algn="l" defTabSz="639201" rtl="0" eaLnBrk="1" latinLnBrk="0" hangingPunct="1">
      <a:defRPr sz="839" kern="1200">
        <a:solidFill>
          <a:schemeClr val="tx1"/>
        </a:solidFill>
        <a:latin typeface="+mn-lt"/>
        <a:ea typeface="+mn-ea"/>
        <a:cs typeface="+mn-cs"/>
      </a:defRPr>
    </a:lvl4pPr>
    <a:lvl5pPr marL="1278402" algn="l" defTabSz="639201" rtl="0" eaLnBrk="1" latinLnBrk="0" hangingPunct="1">
      <a:defRPr sz="839" kern="1200">
        <a:solidFill>
          <a:schemeClr val="tx1"/>
        </a:solidFill>
        <a:latin typeface="+mn-lt"/>
        <a:ea typeface="+mn-ea"/>
        <a:cs typeface="+mn-cs"/>
      </a:defRPr>
    </a:lvl5pPr>
    <a:lvl6pPr marL="1598002" algn="l" defTabSz="639201" rtl="0" eaLnBrk="1" latinLnBrk="0" hangingPunct="1">
      <a:defRPr sz="839" kern="1200">
        <a:solidFill>
          <a:schemeClr val="tx1"/>
        </a:solidFill>
        <a:latin typeface="+mn-lt"/>
        <a:ea typeface="+mn-ea"/>
        <a:cs typeface="+mn-cs"/>
      </a:defRPr>
    </a:lvl6pPr>
    <a:lvl7pPr marL="1917602" algn="l" defTabSz="639201" rtl="0" eaLnBrk="1" latinLnBrk="0" hangingPunct="1">
      <a:defRPr sz="839" kern="1200">
        <a:solidFill>
          <a:schemeClr val="tx1"/>
        </a:solidFill>
        <a:latin typeface="+mn-lt"/>
        <a:ea typeface="+mn-ea"/>
        <a:cs typeface="+mn-cs"/>
      </a:defRPr>
    </a:lvl7pPr>
    <a:lvl8pPr marL="2237203" algn="l" defTabSz="639201" rtl="0" eaLnBrk="1" latinLnBrk="0" hangingPunct="1">
      <a:defRPr sz="839" kern="1200">
        <a:solidFill>
          <a:schemeClr val="tx1"/>
        </a:solidFill>
        <a:latin typeface="+mn-lt"/>
        <a:ea typeface="+mn-ea"/>
        <a:cs typeface="+mn-cs"/>
      </a:defRPr>
    </a:lvl8pPr>
    <a:lvl9pPr marL="2556804" algn="l" defTabSz="639201" rtl="0" eaLnBrk="1" latinLnBrk="0" hangingPunct="1">
      <a:defRPr sz="83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sz="800" dirty="0"/>
          </a:p>
        </p:txBody>
      </p:sp>
      <p:sp>
        <p:nvSpPr>
          <p:cNvPr id="4" name="Slide Number Placeholder 3"/>
          <p:cNvSpPr>
            <a:spLocks noGrp="1"/>
          </p:cNvSpPr>
          <p:nvPr>
            <p:ph type="sldNum" sz="quarter" idx="5"/>
          </p:nvPr>
        </p:nvSpPr>
        <p:spPr/>
        <p:txBody>
          <a:bodyPr/>
          <a:lstStyle/>
          <a:p>
            <a:fld id="{875ACA63-7DE8-8047-80BD-34736BBB0209}" type="slidenum">
              <a:rPr lang="en-NL" smtClean="0"/>
              <a:t>2</a:t>
            </a:fld>
            <a:endParaRPr lang="en-NL"/>
          </a:p>
        </p:txBody>
      </p:sp>
    </p:spTree>
    <p:extLst>
      <p:ext uri="{BB962C8B-B14F-4D97-AF65-F5344CB8AC3E}">
        <p14:creationId xmlns:p14="http://schemas.microsoft.com/office/powerpoint/2010/main" val="357363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23</a:t>
            </a:fld>
            <a:endParaRPr lang="en-NL"/>
          </a:p>
        </p:txBody>
      </p:sp>
    </p:spTree>
    <p:extLst>
      <p:ext uri="{BB962C8B-B14F-4D97-AF65-F5344CB8AC3E}">
        <p14:creationId xmlns:p14="http://schemas.microsoft.com/office/powerpoint/2010/main" val="926685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24</a:t>
            </a:fld>
            <a:endParaRPr lang="en-NL"/>
          </a:p>
        </p:txBody>
      </p:sp>
    </p:spTree>
    <p:extLst>
      <p:ext uri="{BB962C8B-B14F-4D97-AF65-F5344CB8AC3E}">
        <p14:creationId xmlns:p14="http://schemas.microsoft.com/office/powerpoint/2010/main" val="1269533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25</a:t>
            </a:fld>
            <a:endParaRPr lang="en-NL"/>
          </a:p>
        </p:txBody>
      </p:sp>
    </p:spTree>
    <p:extLst>
      <p:ext uri="{BB962C8B-B14F-4D97-AF65-F5344CB8AC3E}">
        <p14:creationId xmlns:p14="http://schemas.microsoft.com/office/powerpoint/2010/main" val="211584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26</a:t>
            </a:fld>
            <a:endParaRPr lang="en-NL"/>
          </a:p>
        </p:txBody>
      </p:sp>
    </p:spTree>
    <p:extLst>
      <p:ext uri="{BB962C8B-B14F-4D97-AF65-F5344CB8AC3E}">
        <p14:creationId xmlns:p14="http://schemas.microsoft.com/office/powerpoint/2010/main" val="2878435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77</a:t>
            </a:fld>
            <a:endParaRPr lang="en-NL"/>
          </a:p>
        </p:txBody>
      </p:sp>
    </p:spTree>
    <p:extLst>
      <p:ext uri="{BB962C8B-B14F-4D97-AF65-F5344CB8AC3E}">
        <p14:creationId xmlns:p14="http://schemas.microsoft.com/office/powerpoint/2010/main" val="34887799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F Title car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0DA36A-1C38-474C-8BA5-91B0D575BB8A}"/>
              </a:ext>
            </a:extLst>
          </p:cNvPr>
          <p:cNvSpPr/>
          <p:nvPr userDrawn="1"/>
        </p:nvSpPr>
        <p:spPr>
          <a:xfrm>
            <a:off x="673270" y="679541"/>
            <a:ext cx="6507169" cy="4106310"/>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875">
              <a:latin typeface="Marvel" pitchFamily="2" charset="0"/>
            </a:endParaRPr>
          </a:p>
        </p:txBody>
      </p:sp>
      <p:sp>
        <p:nvSpPr>
          <p:cNvPr id="6" name="Title 5">
            <a:extLst>
              <a:ext uri="{FF2B5EF4-FFF2-40B4-BE49-F238E27FC236}">
                <a16:creationId xmlns:a16="http://schemas.microsoft.com/office/drawing/2014/main" id="{527F4804-39D8-BE4A-BE12-DC1186D56A18}"/>
              </a:ext>
            </a:extLst>
          </p:cNvPr>
          <p:cNvSpPr>
            <a:spLocks noGrp="1"/>
          </p:cNvSpPr>
          <p:nvPr>
            <p:ph type="title" hasCustomPrompt="1"/>
          </p:nvPr>
        </p:nvSpPr>
        <p:spPr>
          <a:xfrm>
            <a:off x="1123328" y="2236026"/>
            <a:ext cx="5607059" cy="1071497"/>
          </a:xfrm>
        </p:spPr>
        <p:txBody>
          <a:bodyPr>
            <a:noAutofit/>
          </a:bodyPr>
          <a:lstStyle>
            <a:lvl1pPr algn="ctr">
              <a:defRPr sz="9260">
                <a:latin typeface="Marvel" pitchFamily="2" charset="0"/>
              </a:defRPr>
            </a:lvl1pPr>
          </a:lstStyle>
          <a:p>
            <a:r>
              <a:rPr lang="en-GB" dirty="0"/>
              <a:t>CLICK TO EDIT</a:t>
            </a:r>
            <a:endParaRPr lang="en-NL" dirty="0"/>
          </a:p>
        </p:txBody>
      </p:sp>
      <p:sp>
        <p:nvSpPr>
          <p:cNvPr id="8" name="Text Placeholder 7">
            <a:extLst>
              <a:ext uri="{FF2B5EF4-FFF2-40B4-BE49-F238E27FC236}">
                <a16:creationId xmlns:a16="http://schemas.microsoft.com/office/drawing/2014/main" id="{4003B836-2EC2-CB49-8F4E-11043FBEF695}"/>
              </a:ext>
            </a:extLst>
          </p:cNvPr>
          <p:cNvSpPr>
            <a:spLocks noGrp="1"/>
          </p:cNvSpPr>
          <p:nvPr>
            <p:ph type="body" sz="quarter" idx="10" hasCustomPrompt="1"/>
          </p:nvPr>
        </p:nvSpPr>
        <p:spPr>
          <a:xfrm>
            <a:off x="1123327" y="3275831"/>
            <a:ext cx="5607059" cy="250711"/>
          </a:xfrm>
        </p:spPr>
        <p:txBody>
          <a:bodyPr>
            <a:normAutofit/>
          </a:bodyPr>
          <a:lstStyle>
            <a:lvl1pPr marL="0" indent="0" algn="ctr">
              <a:buNone/>
              <a:defRPr sz="1030">
                <a:solidFill>
                  <a:schemeClr val="tx1">
                    <a:lumMod val="50000"/>
                    <a:lumOff val="50000"/>
                  </a:schemeClr>
                </a:solidFill>
                <a:latin typeface="Ubuntu" panose="020B0504030602030204" pitchFamily="34" charset="0"/>
              </a:defRPr>
            </a:lvl1pPr>
            <a:lvl2pPr marL="369555" indent="0">
              <a:buNone/>
              <a:defRPr/>
            </a:lvl2pPr>
            <a:lvl3pPr marL="739110" indent="0">
              <a:buNone/>
              <a:defRPr/>
            </a:lvl3pPr>
            <a:lvl4pPr marL="1108665" indent="0">
              <a:buNone/>
              <a:defRPr/>
            </a:lvl4pPr>
            <a:lvl5pPr marL="1478219" indent="0">
              <a:buNone/>
              <a:defRPr/>
            </a:lvl5pPr>
          </a:lstStyle>
          <a:p>
            <a:pPr lvl="0"/>
            <a:r>
              <a:rPr lang="en-NL" dirty="0"/>
              <a:t>Subtitle here</a:t>
            </a:r>
          </a:p>
        </p:txBody>
      </p:sp>
    </p:spTree>
    <p:extLst>
      <p:ext uri="{BB962C8B-B14F-4D97-AF65-F5344CB8AC3E}">
        <p14:creationId xmlns:p14="http://schemas.microsoft.com/office/powerpoint/2010/main" val="1127734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F Purple Card sing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5000" b="1">
                <a:solidFill>
                  <a:schemeClr val="bg1"/>
                </a:solidFill>
                <a:latin typeface="Ubuntu" panose="020B0504030602030204" pitchFamily="34" charset="0"/>
              </a:defRPr>
            </a:lvl1pPr>
          </a:lstStyle>
          <a:p>
            <a:r>
              <a:rPr lang="en-GB" dirty="0"/>
              <a:t>Click to edit</a:t>
            </a:r>
            <a:endParaRPr lang="en-NL" dirty="0"/>
          </a:p>
        </p:txBody>
      </p:sp>
      <p:grpSp>
        <p:nvGrpSpPr>
          <p:cNvPr id="15" name="Group 14">
            <a:extLst>
              <a:ext uri="{FF2B5EF4-FFF2-40B4-BE49-F238E27FC236}">
                <a16:creationId xmlns:a16="http://schemas.microsoft.com/office/drawing/2014/main" id="{820C60EC-2F2F-6D47-9DF0-612797885783}"/>
              </a:ext>
            </a:extLst>
          </p:cNvPr>
          <p:cNvGrpSpPr/>
          <p:nvPr userDrawn="1"/>
        </p:nvGrpSpPr>
        <p:grpSpPr>
          <a:xfrm>
            <a:off x="3083369" y="2915791"/>
            <a:ext cx="1608838" cy="456633"/>
            <a:chOff x="3071037" y="3275831"/>
            <a:chExt cx="1608838" cy="456633"/>
          </a:xfrm>
        </p:grpSpPr>
        <p:sp>
          <p:nvSpPr>
            <p:cNvPr id="16" name="Oval 15">
              <a:extLst>
                <a:ext uri="{FF2B5EF4-FFF2-40B4-BE49-F238E27FC236}">
                  <a16:creationId xmlns:a16="http://schemas.microsoft.com/office/drawing/2014/main" id="{0C4D6782-4BC5-474E-918A-6E50DA0E7190}"/>
                </a:ext>
              </a:extLst>
            </p:cNvPr>
            <p:cNvSpPr/>
            <p:nvPr userDrawn="1"/>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 name="Oval 16">
              <a:extLst>
                <a:ext uri="{FF2B5EF4-FFF2-40B4-BE49-F238E27FC236}">
                  <a16:creationId xmlns:a16="http://schemas.microsoft.com/office/drawing/2014/main" id="{D0931F89-E494-F847-9320-BFE47B71171B}"/>
                </a:ext>
              </a:extLst>
            </p:cNvPr>
            <p:cNvSpPr/>
            <p:nvPr userDrawn="1"/>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D955E520-0FC9-554F-80A6-322FD212AB3E}"/>
                </a:ext>
              </a:extLst>
            </p:cNvPr>
            <p:cNvSpPr/>
            <p:nvPr userDrawn="1"/>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90340449"/>
      </p:ext>
    </p:extLst>
  </p:cSld>
  <p:clrMapOvr>
    <a:masterClrMapping/>
  </p:clrMapOvr>
  <p:extLst>
    <p:ext uri="{DCECCB84-F9BA-43D5-87BE-67443E8EF086}">
      <p15:sldGuideLst xmlns:p15="http://schemas.microsoft.com/office/powerpoint/2012/main">
        <p15:guide id="1" orient="horz" pos="1746" userDrawn="1">
          <p15:clr>
            <a:srgbClr val="FBAE40"/>
          </p15:clr>
        </p15:guide>
        <p15:guide id="2" pos="2449" userDrawn="1">
          <p15:clr>
            <a:srgbClr val="FBAE40"/>
          </p15:clr>
        </p15:guide>
        <p15:guide id="3" orient="horz" pos="1292" userDrawn="1">
          <p15:clr>
            <a:srgbClr val="FBAE40"/>
          </p15:clr>
        </p15:guide>
        <p15:guide id="4" orient="horz" pos="220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F Purple Card doub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39"/>
            <a:ext cx="6336704" cy="1576187"/>
          </a:xfrm>
        </p:spPr>
        <p:txBody>
          <a:bodyPr>
            <a:noAutofit/>
          </a:bodyPr>
          <a:lstStyle>
            <a:lvl1pPr algn="ctr">
              <a:defRPr sz="5000" b="1">
                <a:solidFill>
                  <a:schemeClr val="bg1"/>
                </a:solidFill>
                <a:latin typeface="Ubuntu" panose="020B0504030602030204" pitchFamily="34" charset="0"/>
              </a:defRPr>
            </a:lvl1pPr>
          </a:lstStyle>
          <a:p>
            <a:r>
              <a:rPr lang="en-GB" dirty="0"/>
              <a:t>Click to edit Master title style</a:t>
            </a:r>
            <a:endParaRPr lang="en-NL" dirty="0"/>
          </a:p>
        </p:txBody>
      </p:sp>
      <p:grpSp>
        <p:nvGrpSpPr>
          <p:cNvPr id="2" name="Group 1">
            <a:extLst>
              <a:ext uri="{FF2B5EF4-FFF2-40B4-BE49-F238E27FC236}">
                <a16:creationId xmlns:a16="http://schemas.microsoft.com/office/drawing/2014/main" id="{73F77197-5E69-2C47-9DD6-8CFAB7E9CEA2}"/>
              </a:ext>
            </a:extLst>
          </p:cNvPr>
          <p:cNvGrpSpPr/>
          <p:nvPr userDrawn="1"/>
        </p:nvGrpSpPr>
        <p:grpSpPr>
          <a:xfrm>
            <a:off x="3071037" y="3275831"/>
            <a:ext cx="1608838" cy="456633"/>
            <a:chOff x="3071037" y="3275831"/>
            <a:chExt cx="1608838" cy="456633"/>
          </a:xfrm>
        </p:grpSpPr>
        <p:sp>
          <p:nvSpPr>
            <p:cNvPr id="17" name="Oval 16">
              <a:extLst>
                <a:ext uri="{FF2B5EF4-FFF2-40B4-BE49-F238E27FC236}">
                  <a16:creationId xmlns:a16="http://schemas.microsoft.com/office/drawing/2014/main" id="{EC48C407-F50A-1E4B-8007-274D2CA7F92C}"/>
                </a:ext>
              </a:extLst>
            </p:cNvPr>
            <p:cNvSpPr/>
            <p:nvPr userDrawn="1"/>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E30B6E7E-487D-7445-A4B7-30C602D743F7}"/>
                </a:ext>
              </a:extLst>
            </p:cNvPr>
            <p:cNvSpPr/>
            <p:nvPr userDrawn="1"/>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2E04C47A-7ABC-4840-B764-7AB801AE1035}"/>
                </a:ext>
              </a:extLst>
            </p:cNvPr>
            <p:cNvSpPr/>
            <p:nvPr userDrawn="1"/>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940947170"/>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guide id="3" orient="horz" pos="1066">
          <p15:clr>
            <a:srgbClr val="FBAE40"/>
          </p15:clr>
        </p15:guide>
        <p15:guide id="4" orient="horz" pos="242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F Purple Card trip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5000" b="1">
                <a:solidFill>
                  <a:schemeClr val="bg1"/>
                </a:solidFill>
                <a:latin typeface="Ubuntu" panose="020B0504030602030204" pitchFamily="34" charset="0"/>
              </a:defRPr>
            </a:lvl1pPr>
          </a:lstStyle>
          <a:p>
            <a:r>
              <a:rPr lang="en-GB" dirty="0"/>
              <a:t>Click to edit Master title style</a:t>
            </a:r>
            <a:endParaRPr lang="en-NL" dirty="0"/>
          </a:p>
        </p:txBody>
      </p:sp>
      <p:grpSp>
        <p:nvGrpSpPr>
          <p:cNvPr id="20" name="Group 19">
            <a:extLst>
              <a:ext uri="{FF2B5EF4-FFF2-40B4-BE49-F238E27FC236}">
                <a16:creationId xmlns:a16="http://schemas.microsoft.com/office/drawing/2014/main" id="{C34ED96A-C81E-0A42-9CF6-E4D81333DE69}"/>
              </a:ext>
            </a:extLst>
          </p:cNvPr>
          <p:cNvGrpSpPr/>
          <p:nvPr userDrawn="1"/>
        </p:nvGrpSpPr>
        <p:grpSpPr>
          <a:xfrm>
            <a:off x="3083368" y="3635871"/>
            <a:ext cx="1608838" cy="456633"/>
            <a:chOff x="3071037" y="3275831"/>
            <a:chExt cx="1608838" cy="456633"/>
          </a:xfrm>
        </p:grpSpPr>
        <p:sp>
          <p:nvSpPr>
            <p:cNvPr id="21" name="Oval 20">
              <a:extLst>
                <a:ext uri="{FF2B5EF4-FFF2-40B4-BE49-F238E27FC236}">
                  <a16:creationId xmlns:a16="http://schemas.microsoft.com/office/drawing/2014/main" id="{8C11837A-7E93-4D49-83B1-51B53EAAD09E}"/>
                </a:ext>
              </a:extLst>
            </p:cNvPr>
            <p:cNvSpPr/>
            <p:nvPr userDrawn="1"/>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089C0636-C6CD-FA4D-ADFE-E024B3268805}"/>
                </a:ext>
              </a:extLst>
            </p:cNvPr>
            <p:cNvSpPr/>
            <p:nvPr userDrawn="1"/>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9B3A0C57-9FB3-4D4E-8AB4-101445966097}"/>
                </a:ext>
              </a:extLst>
            </p:cNvPr>
            <p:cNvSpPr/>
            <p:nvPr userDrawn="1"/>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236118847"/>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guide id="3" orient="horz" pos="839" userDrawn="1">
          <p15:clr>
            <a:srgbClr val="FBAE40"/>
          </p15:clr>
        </p15:guide>
        <p15:guide id="4" orient="horz" pos="2653"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F Purple Card single">
    <p:bg>
      <p:bgPr>
        <a:solidFill>
          <a:srgbClr val="00206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5000" b="1">
                <a:solidFill>
                  <a:schemeClr val="bg1"/>
                </a:solidFill>
                <a:latin typeface="Ubuntu" panose="020B0504030602030204" pitchFamily="34" charset="0"/>
              </a:defRPr>
            </a:lvl1pPr>
          </a:lstStyle>
          <a:p>
            <a:r>
              <a:rPr lang="en-GB" dirty="0"/>
              <a:t>Click to edit</a:t>
            </a:r>
            <a:endParaRPr lang="en-NL" dirty="0"/>
          </a:p>
        </p:txBody>
      </p:sp>
      <p:grpSp>
        <p:nvGrpSpPr>
          <p:cNvPr id="15" name="Group 14">
            <a:extLst>
              <a:ext uri="{FF2B5EF4-FFF2-40B4-BE49-F238E27FC236}">
                <a16:creationId xmlns:a16="http://schemas.microsoft.com/office/drawing/2014/main" id="{820C60EC-2F2F-6D47-9DF0-612797885783}"/>
              </a:ext>
            </a:extLst>
          </p:cNvPr>
          <p:cNvGrpSpPr/>
          <p:nvPr userDrawn="1"/>
        </p:nvGrpSpPr>
        <p:grpSpPr>
          <a:xfrm>
            <a:off x="3083369" y="2915791"/>
            <a:ext cx="1608838" cy="456633"/>
            <a:chOff x="3071037" y="3275831"/>
            <a:chExt cx="1608838" cy="456633"/>
          </a:xfrm>
        </p:grpSpPr>
        <p:sp>
          <p:nvSpPr>
            <p:cNvPr id="16" name="Oval 15">
              <a:extLst>
                <a:ext uri="{FF2B5EF4-FFF2-40B4-BE49-F238E27FC236}">
                  <a16:creationId xmlns:a16="http://schemas.microsoft.com/office/drawing/2014/main" id="{0C4D6782-4BC5-474E-918A-6E50DA0E7190}"/>
                </a:ext>
              </a:extLst>
            </p:cNvPr>
            <p:cNvSpPr/>
            <p:nvPr userDrawn="1"/>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 name="Oval 16">
              <a:extLst>
                <a:ext uri="{FF2B5EF4-FFF2-40B4-BE49-F238E27FC236}">
                  <a16:creationId xmlns:a16="http://schemas.microsoft.com/office/drawing/2014/main" id="{D0931F89-E494-F847-9320-BFE47B71171B}"/>
                </a:ext>
              </a:extLst>
            </p:cNvPr>
            <p:cNvSpPr/>
            <p:nvPr userDrawn="1"/>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D955E520-0FC9-554F-80A6-322FD212AB3E}"/>
                </a:ext>
              </a:extLst>
            </p:cNvPr>
            <p:cNvSpPr/>
            <p:nvPr userDrawn="1"/>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083503392"/>
      </p:ext>
    </p:extLst>
  </p:cSld>
  <p:clrMapOvr>
    <a:masterClrMapping/>
  </p:clrMapOvr>
  <p:extLst>
    <p:ext uri="{DCECCB84-F9BA-43D5-87BE-67443E8EF086}">
      <p15:sldGuideLst xmlns:p15="http://schemas.microsoft.com/office/powerpoint/2012/main">
        <p15:guide id="1" orient="horz" pos="1746" userDrawn="1">
          <p15:clr>
            <a:srgbClr val="FBAE40"/>
          </p15:clr>
        </p15:guide>
        <p15:guide id="2" pos="2449" userDrawn="1">
          <p15:clr>
            <a:srgbClr val="FBAE40"/>
          </p15:clr>
        </p15:guide>
        <p15:guide id="3" orient="horz" pos="1292" userDrawn="1">
          <p15:clr>
            <a:srgbClr val="FBAE40"/>
          </p15:clr>
        </p15:guide>
        <p15:guide id="4" orient="horz" pos="220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F Purple Card double">
    <p:bg>
      <p:bgPr>
        <a:solidFill>
          <a:srgbClr val="00206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39"/>
            <a:ext cx="6336704" cy="1576187"/>
          </a:xfrm>
        </p:spPr>
        <p:txBody>
          <a:bodyPr>
            <a:noAutofit/>
          </a:bodyPr>
          <a:lstStyle>
            <a:lvl1pPr algn="ctr">
              <a:defRPr sz="5000" b="1">
                <a:solidFill>
                  <a:schemeClr val="bg1"/>
                </a:solidFill>
                <a:latin typeface="Ubuntu" panose="020B0504030602030204" pitchFamily="34" charset="0"/>
              </a:defRPr>
            </a:lvl1pPr>
          </a:lstStyle>
          <a:p>
            <a:r>
              <a:rPr lang="en-GB" dirty="0"/>
              <a:t>Click to edit Master title style</a:t>
            </a:r>
            <a:endParaRPr lang="en-NL" dirty="0"/>
          </a:p>
        </p:txBody>
      </p:sp>
      <p:grpSp>
        <p:nvGrpSpPr>
          <p:cNvPr id="2" name="Group 1">
            <a:extLst>
              <a:ext uri="{FF2B5EF4-FFF2-40B4-BE49-F238E27FC236}">
                <a16:creationId xmlns:a16="http://schemas.microsoft.com/office/drawing/2014/main" id="{73F77197-5E69-2C47-9DD6-8CFAB7E9CEA2}"/>
              </a:ext>
            </a:extLst>
          </p:cNvPr>
          <p:cNvGrpSpPr/>
          <p:nvPr userDrawn="1"/>
        </p:nvGrpSpPr>
        <p:grpSpPr>
          <a:xfrm>
            <a:off x="3071037" y="3275831"/>
            <a:ext cx="1608838" cy="456633"/>
            <a:chOff x="3071037" y="3275831"/>
            <a:chExt cx="1608838" cy="456633"/>
          </a:xfrm>
        </p:grpSpPr>
        <p:sp>
          <p:nvSpPr>
            <p:cNvPr id="17" name="Oval 16">
              <a:extLst>
                <a:ext uri="{FF2B5EF4-FFF2-40B4-BE49-F238E27FC236}">
                  <a16:creationId xmlns:a16="http://schemas.microsoft.com/office/drawing/2014/main" id="{EC48C407-F50A-1E4B-8007-274D2CA7F92C}"/>
                </a:ext>
              </a:extLst>
            </p:cNvPr>
            <p:cNvSpPr/>
            <p:nvPr userDrawn="1"/>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E30B6E7E-487D-7445-A4B7-30C602D743F7}"/>
                </a:ext>
              </a:extLst>
            </p:cNvPr>
            <p:cNvSpPr/>
            <p:nvPr userDrawn="1"/>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2E04C47A-7ABC-4840-B764-7AB801AE1035}"/>
                </a:ext>
              </a:extLst>
            </p:cNvPr>
            <p:cNvSpPr/>
            <p:nvPr userDrawn="1"/>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8919821"/>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guide id="3" orient="horz" pos="1066">
          <p15:clr>
            <a:srgbClr val="FBAE40"/>
          </p15:clr>
        </p15:guide>
        <p15:guide id="4" orient="horz" pos="242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F Purple Card triple">
    <p:bg>
      <p:bgPr>
        <a:solidFill>
          <a:srgbClr val="00206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5000" b="1">
                <a:solidFill>
                  <a:schemeClr val="bg1"/>
                </a:solidFill>
                <a:latin typeface="Ubuntu" panose="020B0504030602030204" pitchFamily="34" charset="0"/>
              </a:defRPr>
            </a:lvl1pPr>
          </a:lstStyle>
          <a:p>
            <a:r>
              <a:rPr lang="en-GB" dirty="0"/>
              <a:t>Click to edit Master title style</a:t>
            </a:r>
            <a:endParaRPr lang="en-NL" dirty="0"/>
          </a:p>
        </p:txBody>
      </p:sp>
      <p:grpSp>
        <p:nvGrpSpPr>
          <p:cNvPr id="20" name="Group 19">
            <a:extLst>
              <a:ext uri="{FF2B5EF4-FFF2-40B4-BE49-F238E27FC236}">
                <a16:creationId xmlns:a16="http://schemas.microsoft.com/office/drawing/2014/main" id="{C34ED96A-C81E-0A42-9CF6-E4D81333DE69}"/>
              </a:ext>
            </a:extLst>
          </p:cNvPr>
          <p:cNvGrpSpPr/>
          <p:nvPr userDrawn="1"/>
        </p:nvGrpSpPr>
        <p:grpSpPr>
          <a:xfrm>
            <a:off x="3083368" y="3635871"/>
            <a:ext cx="1608838" cy="456633"/>
            <a:chOff x="3071037" y="3275831"/>
            <a:chExt cx="1608838" cy="456633"/>
          </a:xfrm>
        </p:grpSpPr>
        <p:sp>
          <p:nvSpPr>
            <p:cNvPr id="21" name="Oval 20">
              <a:extLst>
                <a:ext uri="{FF2B5EF4-FFF2-40B4-BE49-F238E27FC236}">
                  <a16:creationId xmlns:a16="http://schemas.microsoft.com/office/drawing/2014/main" id="{8C11837A-7E93-4D49-83B1-51B53EAAD09E}"/>
                </a:ext>
              </a:extLst>
            </p:cNvPr>
            <p:cNvSpPr/>
            <p:nvPr userDrawn="1"/>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089C0636-C6CD-FA4D-ADFE-E024B3268805}"/>
                </a:ext>
              </a:extLst>
            </p:cNvPr>
            <p:cNvSpPr/>
            <p:nvPr userDrawn="1"/>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9B3A0C57-9FB3-4D4E-8AB4-101445966097}"/>
                </a:ext>
              </a:extLst>
            </p:cNvPr>
            <p:cNvSpPr/>
            <p:nvPr userDrawn="1"/>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109040380"/>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guide id="3" orient="horz" pos="839" userDrawn="1">
          <p15:clr>
            <a:srgbClr val="FBAE40"/>
          </p15:clr>
        </p15:guide>
        <p15:guide id="4" orient="horz" pos="265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F Light Red card">
    <p:bg>
      <p:bgPr>
        <a:solidFill>
          <a:srgbClr val="FFC2E8"/>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87637"/>
            <a:ext cx="6336704" cy="2368275"/>
          </a:xfrm>
        </p:spPr>
        <p:txBody>
          <a:bodyPr>
            <a:noAutofit/>
          </a:bodyPr>
          <a:lstStyle>
            <a:lvl1pPr algn="ctr">
              <a:defRPr sz="5000" b="1">
                <a:solidFill>
                  <a:schemeClr val="tx1"/>
                </a:solidFill>
                <a:latin typeface="Ubuntu" panose="020B0504030602030204" pitchFamily="34" charset="0"/>
              </a:defRPr>
            </a:lvl1pPr>
          </a:lstStyle>
          <a:p>
            <a:r>
              <a:rPr lang="en-GB" dirty="0"/>
              <a:t>Click to edit Master title style</a:t>
            </a:r>
            <a:endParaRPr lang="en-NL" dirty="0"/>
          </a:p>
        </p:txBody>
      </p:sp>
    </p:spTree>
    <p:extLst>
      <p:ext uri="{BB962C8B-B14F-4D97-AF65-F5344CB8AC3E}">
        <p14:creationId xmlns:p14="http://schemas.microsoft.com/office/powerpoint/2010/main" val="1907952719"/>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guide id="3" orient="horz" pos="839" userDrawn="1">
          <p15:clr>
            <a:srgbClr val="FBAE40"/>
          </p15:clr>
        </p15:guide>
        <p15:guide id="4" orient="horz" pos="2653"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73599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D1E0E-9F5C-4342-93C9-1995BEC8F86B}"/>
              </a:ext>
            </a:extLst>
          </p:cNvPr>
          <p:cNvSpPr>
            <a:spLocks noGrp="1"/>
          </p:cNvSpPr>
          <p:nvPr>
            <p:ph type="ctrTitle"/>
          </p:nvPr>
        </p:nvSpPr>
        <p:spPr>
          <a:xfrm>
            <a:off x="971947" y="907243"/>
            <a:ext cx="5831681" cy="1929977"/>
          </a:xfrm>
          <a:prstGeom prst="rect">
            <a:avLst/>
          </a:prstGeom>
        </p:spPr>
        <p:txBody>
          <a:bodyPr anchor="b"/>
          <a:lstStyle>
            <a:lvl1pPr algn="ctr">
              <a:defRPr sz="3827"/>
            </a:lvl1pPr>
          </a:lstStyle>
          <a:p>
            <a:r>
              <a:rPr lang="en-GB"/>
              <a:t>Click to edit Master title style</a:t>
            </a:r>
            <a:endParaRPr lang="en-NL"/>
          </a:p>
        </p:txBody>
      </p:sp>
      <p:sp>
        <p:nvSpPr>
          <p:cNvPr id="3" name="Subtitle 2">
            <a:extLst>
              <a:ext uri="{FF2B5EF4-FFF2-40B4-BE49-F238E27FC236}">
                <a16:creationId xmlns:a16="http://schemas.microsoft.com/office/drawing/2014/main" id="{CAC1BFCC-609E-D841-8437-39AD2C3DF484}"/>
              </a:ext>
            </a:extLst>
          </p:cNvPr>
          <p:cNvSpPr>
            <a:spLocks noGrp="1"/>
          </p:cNvSpPr>
          <p:nvPr>
            <p:ph type="subTitle" idx="1"/>
          </p:nvPr>
        </p:nvSpPr>
        <p:spPr>
          <a:xfrm>
            <a:off x="971947" y="2911647"/>
            <a:ext cx="5831681" cy="1338408"/>
          </a:xfrm>
          <a:prstGeom prst="rect">
            <a:avLst/>
          </a:prstGeom>
        </p:spPr>
        <p:txBody>
          <a:bodyPr/>
          <a:lstStyle>
            <a:lvl1pPr marL="0" indent="0" algn="ctr">
              <a:buNone/>
              <a:defRPr sz="1531"/>
            </a:lvl1pPr>
            <a:lvl2pPr marL="291602" indent="0" algn="ctr">
              <a:buNone/>
              <a:defRPr sz="1276"/>
            </a:lvl2pPr>
            <a:lvl3pPr marL="583204" indent="0" algn="ctr">
              <a:buNone/>
              <a:defRPr sz="1148"/>
            </a:lvl3pPr>
            <a:lvl4pPr marL="874806" indent="0" algn="ctr">
              <a:buNone/>
              <a:defRPr sz="1020"/>
            </a:lvl4pPr>
            <a:lvl5pPr marL="1166409" indent="0" algn="ctr">
              <a:buNone/>
              <a:defRPr sz="1020"/>
            </a:lvl5pPr>
            <a:lvl6pPr marL="1458011" indent="0" algn="ctr">
              <a:buNone/>
              <a:defRPr sz="1020"/>
            </a:lvl6pPr>
            <a:lvl7pPr marL="1749613" indent="0" algn="ctr">
              <a:buNone/>
              <a:defRPr sz="1020"/>
            </a:lvl7pPr>
            <a:lvl8pPr marL="2041215" indent="0" algn="ctr">
              <a:buNone/>
              <a:defRPr sz="1020"/>
            </a:lvl8pPr>
            <a:lvl9pPr marL="2332817" indent="0" algn="ctr">
              <a:buNone/>
              <a:defRPr sz="1020"/>
            </a:lvl9pPr>
          </a:lstStyle>
          <a:p>
            <a:r>
              <a:rPr lang="en-GB"/>
              <a:t>Click to edit Master subtitle style</a:t>
            </a:r>
            <a:endParaRPr lang="en-NL"/>
          </a:p>
        </p:txBody>
      </p:sp>
    </p:spTree>
    <p:extLst>
      <p:ext uri="{BB962C8B-B14F-4D97-AF65-F5344CB8AC3E}">
        <p14:creationId xmlns:p14="http://schemas.microsoft.com/office/powerpoint/2010/main" val="32988674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97259-2951-524B-AF2E-09A4AD9EE96B}"/>
              </a:ext>
            </a:extLst>
          </p:cNvPr>
          <p:cNvSpPr>
            <a:spLocks noGrp="1"/>
          </p:cNvSpPr>
          <p:nvPr>
            <p:ph type="title"/>
          </p:nvPr>
        </p:nvSpPr>
        <p:spPr>
          <a:xfrm>
            <a:off x="534571" y="295143"/>
            <a:ext cx="6706433" cy="1071497"/>
          </a:xfrm>
          <a:prstGeom prst="rect">
            <a:avLst/>
          </a:prstGeom>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CAB944D4-E2BC-3947-A95D-D3C59A310EDC}"/>
              </a:ext>
            </a:extLst>
          </p:cNvPr>
          <p:cNvSpPr>
            <a:spLocks noGrp="1"/>
          </p:cNvSpPr>
          <p:nvPr>
            <p:ph idx="1"/>
          </p:nvPr>
        </p:nvSpPr>
        <p:spPr>
          <a:xfrm>
            <a:off x="534571" y="1475713"/>
            <a:ext cx="6706433" cy="3517332"/>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Tree>
    <p:extLst>
      <p:ext uri="{BB962C8B-B14F-4D97-AF65-F5344CB8AC3E}">
        <p14:creationId xmlns:p14="http://schemas.microsoft.com/office/powerpoint/2010/main" val="2283784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Card Back w/ Log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10/02/2022</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
        <p:nvSpPr>
          <p:cNvPr id="5" name="Rounded Rectangle 4">
            <a:extLst>
              <a:ext uri="{FF2B5EF4-FFF2-40B4-BE49-F238E27FC236}">
                <a16:creationId xmlns:a16="http://schemas.microsoft.com/office/drawing/2014/main" id="{F3ACA10A-19C5-2748-8CCF-345CEE986A66}"/>
              </a:ext>
            </a:extLst>
          </p:cNvPr>
          <p:cNvSpPr/>
          <p:nvPr userDrawn="1"/>
        </p:nvSpPr>
        <p:spPr>
          <a:xfrm>
            <a:off x="0" y="-187890"/>
            <a:ext cx="7775575" cy="573144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8" name="Picture 7">
            <a:extLst>
              <a:ext uri="{FF2B5EF4-FFF2-40B4-BE49-F238E27FC236}">
                <a16:creationId xmlns:a16="http://schemas.microsoft.com/office/drawing/2014/main" id="{0C404C00-9504-4445-BAC4-7D7E5A19094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58787" y="-657225"/>
            <a:ext cx="6858000" cy="6858000"/>
          </a:xfrm>
          <a:prstGeom prst="rect">
            <a:avLst/>
          </a:prstGeom>
        </p:spPr>
      </p:pic>
    </p:spTree>
    <p:extLst>
      <p:ext uri="{BB962C8B-B14F-4D97-AF65-F5344CB8AC3E}">
        <p14:creationId xmlns:p14="http://schemas.microsoft.com/office/powerpoint/2010/main" val="37234102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7C72C-8CD0-A845-B4DF-17E707D4AEBF}"/>
              </a:ext>
            </a:extLst>
          </p:cNvPr>
          <p:cNvSpPr>
            <a:spLocks noGrp="1"/>
          </p:cNvSpPr>
          <p:nvPr>
            <p:ph type="title"/>
          </p:nvPr>
        </p:nvSpPr>
        <p:spPr>
          <a:xfrm>
            <a:off x="530521" y="1382039"/>
            <a:ext cx="6706433" cy="2305962"/>
          </a:xfrm>
          <a:prstGeom prst="rect">
            <a:avLst/>
          </a:prstGeom>
        </p:spPr>
        <p:txBody>
          <a:bodyPr anchor="b"/>
          <a:lstStyle>
            <a:lvl1pPr>
              <a:defRPr sz="3827"/>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AB9E3C51-292D-174E-9B2A-250663F362CD}"/>
              </a:ext>
            </a:extLst>
          </p:cNvPr>
          <p:cNvSpPr>
            <a:spLocks noGrp="1"/>
          </p:cNvSpPr>
          <p:nvPr>
            <p:ph type="body" idx="1"/>
          </p:nvPr>
        </p:nvSpPr>
        <p:spPr>
          <a:xfrm>
            <a:off x="530521" y="3709816"/>
            <a:ext cx="6706433" cy="1212651"/>
          </a:xfrm>
          <a:prstGeom prst="rect">
            <a:avLst/>
          </a:prstGeom>
        </p:spPr>
        <p:txBody>
          <a:bodyPr/>
          <a:lstStyle>
            <a:lvl1pPr marL="0" indent="0">
              <a:buNone/>
              <a:defRPr sz="1531">
                <a:solidFill>
                  <a:schemeClr val="tx1">
                    <a:tint val="75000"/>
                  </a:schemeClr>
                </a:solidFill>
              </a:defRPr>
            </a:lvl1pPr>
            <a:lvl2pPr marL="291602" indent="0">
              <a:buNone/>
              <a:defRPr sz="1276">
                <a:solidFill>
                  <a:schemeClr val="tx1">
                    <a:tint val="75000"/>
                  </a:schemeClr>
                </a:solidFill>
              </a:defRPr>
            </a:lvl2pPr>
            <a:lvl3pPr marL="583204" indent="0">
              <a:buNone/>
              <a:defRPr sz="1148">
                <a:solidFill>
                  <a:schemeClr val="tx1">
                    <a:tint val="75000"/>
                  </a:schemeClr>
                </a:solidFill>
              </a:defRPr>
            </a:lvl3pPr>
            <a:lvl4pPr marL="874806" indent="0">
              <a:buNone/>
              <a:defRPr sz="1020">
                <a:solidFill>
                  <a:schemeClr val="tx1">
                    <a:tint val="75000"/>
                  </a:schemeClr>
                </a:solidFill>
              </a:defRPr>
            </a:lvl4pPr>
            <a:lvl5pPr marL="1166409" indent="0">
              <a:buNone/>
              <a:defRPr sz="1020">
                <a:solidFill>
                  <a:schemeClr val="tx1">
                    <a:tint val="75000"/>
                  </a:schemeClr>
                </a:solidFill>
              </a:defRPr>
            </a:lvl5pPr>
            <a:lvl6pPr marL="1458011" indent="0">
              <a:buNone/>
              <a:defRPr sz="1020">
                <a:solidFill>
                  <a:schemeClr val="tx1">
                    <a:tint val="75000"/>
                  </a:schemeClr>
                </a:solidFill>
              </a:defRPr>
            </a:lvl6pPr>
            <a:lvl7pPr marL="1749613" indent="0">
              <a:buNone/>
              <a:defRPr sz="1020">
                <a:solidFill>
                  <a:schemeClr val="tx1">
                    <a:tint val="75000"/>
                  </a:schemeClr>
                </a:solidFill>
              </a:defRPr>
            </a:lvl7pPr>
            <a:lvl8pPr marL="2041215" indent="0">
              <a:buNone/>
              <a:defRPr sz="1020">
                <a:solidFill>
                  <a:schemeClr val="tx1">
                    <a:tint val="75000"/>
                  </a:schemeClr>
                </a:solidFill>
              </a:defRPr>
            </a:lvl8pPr>
            <a:lvl9pPr marL="2332817" indent="0">
              <a:buNone/>
              <a:defRPr sz="1020">
                <a:solidFill>
                  <a:schemeClr val="tx1">
                    <a:tint val="75000"/>
                  </a:schemeClr>
                </a:solidFill>
              </a:defRPr>
            </a:lvl9pPr>
          </a:lstStyle>
          <a:p>
            <a:pPr lvl="0"/>
            <a:r>
              <a:rPr lang="en-GB"/>
              <a:t>Click to edit Master text styles</a:t>
            </a:r>
          </a:p>
        </p:txBody>
      </p:sp>
    </p:spTree>
    <p:extLst>
      <p:ext uri="{BB962C8B-B14F-4D97-AF65-F5344CB8AC3E}">
        <p14:creationId xmlns:p14="http://schemas.microsoft.com/office/powerpoint/2010/main" val="9583171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303BA-CE96-5D4E-AA23-6E5F1D472DD2}"/>
              </a:ext>
            </a:extLst>
          </p:cNvPr>
          <p:cNvSpPr>
            <a:spLocks noGrp="1"/>
          </p:cNvSpPr>
          <p:nvPr>
            <p:ph type="title"/>
          </p:nvPr>
        </p:nvSpPr>
        <p:spPr>
          <a:xfrm>
            <a:off x="534571" y="295143"/>
            <a:ext cx="6706433" cy="1071497"/>
          </a:xfrm>
          <a:prstGeom prst="rect">
            <a:avLst/>
          </a:prstGeom>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F1D79782-974B-AF4E-BA25-9607F6BD7B1C}"/>
              </a:ext>
            </a:extLst>
          </p:cNvPr>
          <p:cNvSpPr>
            <a:spLocks noGrp="1"/>
          </p:cNvSpPr>
          <p:nvPr>
            <p:ph sz="half" idx="1"/>
          </p:nvPr>
        </p:nvSpPr>
        <p:spPr>
          <a:xfrm>
            <a:off x="534571" y="1475713"/>
            <a:ext cx="3304619" cy="3517332"/>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DC578BA2-C193-D84A-88DD-BDE99F5BB08C}"/>
              </a:ext>
            </a:extLst>
          </p:cNvPr>
          <p:cNvSpPr>
            <a:spLocks noGrp="1"/>
          </p:cNvSpPr>
          <p:nvPr>
            <p:ph sz="half" idx="2"/>
          </p:nvPr>
        </p:nvSpPr>
        <p:spPr>
          <a:xfrm>
            <a:off x="3936385" y="1475713"/>
            <a:ext cx="3304619" cy="3517332"/>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Tree>
    <p:extLst>
      <p:ext uri="{BB962C8B-B14F-4D97-AF65-F5344CB8AC3E}">
        <p14:creationId xmlns:p14="http://schemas.microsoft.com/office/powerpoint/2010/main" val="20257854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342CD-6753-8E4A-9EA2-74FCDA0B891F}"/>
              </a:ext>
            </a:extLst>
          </p:cNvPr>
          <p:cNvSpPr>
            <a:spLocks noGrp="1"/>
          </p:cNvSpPr>
          <p:nvPr>
            <p:ph type="title"/>
          </p:nvPr>
        </p:nvSpPr>
        <p:spPr>
          <a:xfrm>
            <a:off x="535584" y="295143"/>
            <a:ext cx="6706433" cy="1071497"/>
          </a:xfrm>
          <a:prstGeom prst="rect">
            <a:avLst/>
          </a:prstGeo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0E6F9407-1260-E44D-BAA2-6AD0B6CABF0C}"/>
              </a:ext>
            </a:extLst>
          </p:cNvPr>
          <p:cNvSpPr>
            <a:spLocks noGrp="1"/>
          </p:cNvSpPr>
          <p:nvPr>
            <p:ph type="body" idx="1"/>
          </p:nvPr>
        </p:nvSpPr>
        <p:spPr>
          <a:xfrm>
            <a:off x="535584" y="1358940"/>
            <a:ext cx="3289432" cy="665996"/>
          </a:xfrm>
          <a:prstGeom prst="rect">
            <a:avLst/>
          </a:prstGeom>
        </p:spPr>
        <p:txBody>
          <a:bodyPr anchor="b"/>
          <a:lstStyle>
            <a:lvl1pPr marL="0" indent="0">
              <a:buNone/>
              <a:defRPr sz="1531" b="1"/>
            </a:lvl1pPr>
            <a:lvl2pPr marL="291602" indent="0">
              <a:buNone/>
              <a:defRPr sz="1276" b="1"/>
            </a:lvl2pPr>
            <a:lvl3pPr marL="583204" indent="0">
              <a:buNone/>
              <a:defRPr sz="1148" b="1"/>
            </a:lvl3pPr>
            <a:lvl4pPr marL="874806" indent="0">
              <a:buNone/>
              <a:defRPr sz="1020" b="1"/>
            </a:lvl4pPr>
            <a:lvl5pPr marL="1166409" indent="0">
              <a:buNone/>
              <a:defRPr sz="1020" b="1"/>
            </a:lvl5pPr>
            <a:lvl6pPr marL="1458011" indent="0">
              <a:buNone/>
              <a:defRPr sz="1020" b="1"/>
            </a:lvl6pPr>
            <a:lvl7pPr marL="1749613" indent="0">
              <a:buNone/>
              <a:defRPr sz="1020" b="1"/>
            </a:lvl7pPr>
            <a:lvl8pPr marL="2041215" indent="0">
              <a:buNone/>
              <a:defRPr sz="1020" b="1"/>
            </a:lvl8pPr>
            <a:lvl9pPr marL="2332817" indent="0">
              <a:buNone/>
              <a:defRPr sz="1020" b="1"/>
            </a:lvl9pPr>
          </a:lstStyle>
          <a:p>
            <a:pPr lvl="0"/>
            <a:r>
              <a:rPr lang="en-GB"/>
              <a:t>Click to edit Master text styles</a:t>
            </a:r>
          </a:p>
        </p:txBody>
      </p:sp>
      <p:sp>
        <p:nvSpPr>
          <p:cNvPr id="4" name="Content Placeholder 3">
            <a:extLst>
              <a:ext uri="{FF2B5EF4-FFF2-40B4-BE49-F238E27FC236}">
                <a16:creationId xmlns:a16="http://schemas.microsoft.com/office/drawing/2014/main" id="{37DB2ECA-6BEC-9549-B7CA-E8D6DA6E41F0}"/>
              </a:ext>
            </a:extLst>
          </p:cNvPr>
          <p:cNvSpPr>
            <a:spLocks noGrp="1"/>
          </p:cNvSpPr>
          <p:nvPr>
            <p:ph sz="half" idx="2"/>
          </p:nvPr>
        </p:nvSpPr>
        <p:spPr>
          <a:xfrm>
            <a:off x="535584" y="2024936"/>
            <a:ext cx="3289432" cy="29783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7C137C4E-BDD8-C048-B509-3053F27CC890}"/>
              </a:ext>
            </a:extLst>
          </p:cNvPr>
          <p:cNvSpPr>
            <a:spLocks noGrp="1"/>
          </p:cNvSpPr>
          <p:nvPr>
            <p:ph type="body" sz="quarter" idx="3"/>
          </p:nvPr>
        </p:nvSpPr>
        <p:spPr>
          <a:xfrm>
            <a:off x="3936385" y="1358940"/>
            <a:ext cx="3305632" cy="665996"/>
          </a:xfrm>
          <a:prstGeom prst="rect">
            <a:avLst/>
          </a:prstGeom>
        </p:spPr>
        <p:txBody>
          <a:bodyPr anchor="b"/>
          <a:lstStyle>
            <a:lvl1pPr marL="0" indent="0">
              <a:buNone/>
              <a:defRPr sz="1531" b="1"/>
            </a:lvl1pPr>
            <a:lvl2pPr marL="291602" indent="0">
              <a:buNone/>
              <a:defRPr sz="1276" b="1"/>
            </a:lvl2pPr>
            <a:lvl3pPr marL="583204" indent="0">
              <a:buNone/>
              <a:defRPr sz="1148" b="1"/>
            </a:lvl3pPr>
            <a:lvl4pPr marL="874806" indent="0">
              <a:buNone/>
              <a:defRPr sz="1020" b="1"/>
            </a:lvl4pPr>
            <a:lvl5pPr marL="1166409" indent="0">
              <a:buNone/>
              <a:defRPr sz="1020" b="1"/>
            </a:lvl5pPr>
            <a:lvl6pPr marL="1458011" indent="0">
              <a:buNone/>
              <a:defRPr sz="1020" b="1"/>
            </a:lvl6pPr>
            <a:lvl7pPr marL="1749613" indent="0">
              <a:buNone/>
              <a:defRPr sz="1020" b="1"/>
            </a:lvl7pPr>
            <a:lvl8pPr marL="2041215" indent="0">
              <a:buNone/>
              <a:defRPr sz="1020" b="1"/>
            </a:lvl8pPr>
            <a:lvl9pPr marL="2332817" indent="0">
              <a:buNone/>
              <a:defRPr sz="1020" b="1"/>
            </a:lvl9pPr>
          </a:lstStyle>
          <a:p>
            <a:pPr lvl="0"/>
            <a:r>
              <a:rPr lang="en-GB"/>
              <a:t>Click to edit Master text styles</a:t>
            </a:r>
          </a:p>
        </p:txBody>
      </p:sp>
      <p:sp>
        <p:nvSpPr>
          <p:cNvPr id="6" name="Content Placeholder 5">
            <a:extLst>
              <a:ext uri="{FF2B5EF4-FFF2-40B4-BE49-F238E27FC236}">
                <a16:creationId xmlns:a16="http://schemas.microsoft.com/office/drawing/2014/main" id="{AA51E32E-00BD-A54C-BB05-FECC88EC4B5A}"/>
              </a:ext>
            </a:extLst>
          </p:cNvPr>
          <p:cNvSpPr>
            <a:spLocks noGrp="1"/>
          </p:cNvSpPr>
          <p:nvPr>
            <p:ph sz="quarter" idx="4"/>
          </p:nvPr>
        </p:nvSpPr>
        <p:spPr>
          <a:xfrm>
            <a:off x="3936385" y="2024936"/>
            <a:ext cx="3305632" cy="29783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Tree>
    <p:extLst>
      <p:ext uri="{BB962C8B-B14F-4D97-AF65-F5344CB8AC3E}">
        <p14:creationId xmlns:p14="http://schemas.microsoft.com/office/powerpoint/2010/main" val="34828037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DBF70-A305-D644-A5B1-839FAC590C4F}"/>
              </a:ext>
            </a:extLst>
          </p:cNvPr>
          <p:cNvSpPr>
            <a:spLocks noGrp="1"/>
          </p:cNvSpPr>
          <p:nvPr>
            <p:ph type="title"/>
          </p:nvPr>
        </p:nvSpPr>
        <p:spPr>
          <a:xfrm>
            <a:off x="534571" y="295143"/>
            <a:ext cx="6706433" cy="1071497"/>
          </a:xfrm>
          <a:prstGeom prst="rect">
            <a:avLst/>
          </a:prstGeom>
        </p:spPr>
        <p:txBody>
          <a:bodyPr/>
          <a:lstStyle/>
          <a:p>
            <a:r>
              <a:rPr lang="en-GB"/>
              <a:t>Click to edit Master title style</a:t>
            </a:r>
            <a:endParaRPr lang="en-NL"/>
          </a:p>
        </p:txBody>
      </p:sp>
    </p:spTree>
    <p:extLst>
      <p:ext uri="{BB962C8B-B14F-4D97-AF65-F5344CB8AC3E}">
        <p14:creationId xmlns:p14="http://schemas.microsoft.com/office/powerpoint/2010/main" val="22532039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5B5E0-4F25-5545-8E69-FB6185487193}"/>
              </a:ext>
            </a:extLst>
          </p:cNvPr>
          <p:cNvSpPr>
            <a:spLocks noGrp="1"/>
          </p:cNvSpPr>
          <p:nvPr>
            <p:ph type="title"/>
          </p:nvPr>
        </p:nvSpPr>
        <p:spPr>
          <a:xfrm>
            <a:off x="535584" y="369570"/>
            <a:ext cx="2507825" cy="1293495"/>
          </a:xfrm>
          <a:prstGeom prst="rect">
            <a:avLst/>
          </a:prstGeom>
        </p:spPr>
        <p:txBody>
          <a:bodyPr anchor="b"/>
          <a:lstStyle>
            <a:lvl1pPr>
              <a:defRPr sz="2041"/>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6149D38C-F443-384D-A8C0-26B00C9D6F23}"/>
              </a:ext>
            </a:extLst>
          </p:cNvPr>
          <p:cNvSpPr>
            <a:spLocks noGrp="1"/>
          </p:cNvSpPr>
          <p:nvPr>
            <p:ph idx="1"/>
          </p:nvPr>
        </p:nvSpPr>
        <p:spPr>
          <a:xfrm>
            <a:off x="3305632" y="798169"/>
            <a:ext cx="3936385" cy="3939514"/>
          </a:xfrm>
          <a:prstGeom prst="rect">
            <a:avLst/>
          </a:prstGeom>
        </p:spPr>
        <p:txBody>
          <a:bodyPr/>
          <a:lstStyle>
            <a:lvl1pPr>
              <a:defRPr sz="2041"/>
            </a:lvl1pPr>
            <a:lvl2pPr>
              <a:defRPr sz="1786"/>
            </a:lvl2pPr>
            <a:lvl3pPr>
              <a:defRPr sz="1531"/>
            </a:lvl3pPr>
            <a:lvl4pPr>
              <a:defRPr sz="1276"/>
            </a:lvl4pPr>
            <a:lvl5pPr>
              <a:defRPr sz="1276"/>
            </a:lvl5pPr>
            <a:lvl6pPr>
              <a:defRPr sz="1276"/>
            </a:lvl6pPr>
            <a:lvl7pPr>
              <a:defRPr sz="1276"/>
            </a:lvl7pPr>
            <a:lvl8pPr>
              <a:defRPr sz="1276"/>
            </a:lvl8pPr>
            <a:lvl9pPr>
              <a:defRPr sz="1276"/>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3060748A-AEFC-1840-9E64-C5A393BA4DDE}"/>
              </a:ext>
            </a:extLst>
          </p:cNvPr>
          <p:cNvSpPr>
            <a:spLocks noGrp="1"/>
          </p:cNvSpPr>
          <p:nvPr>
            <p:ph type="body" sz="half" idx="2"/>
          </p:nvPr>
        </p:nvSpPr>
        <p:spPr>
          <a:xfrm>
            <a:off x="535584" y="1663065"/>
            <a:ext cx="2507825" cy="3081034"/>
          </a:xfrm>
          <a:prstGeom prst="rect">
            <a:avLst/>
          </a:prstGeom>
        </p:spPr>
        <p:txBody>
          <a:bodyPr/>
          <a:lstStyle>
            <a:lvl1pPr marL="0" indent="0">
              <a:buNone/>
              <a:defRPr sz="1020"/>
            </a:lvl1pPr>
            <a:lvl2pPr marL="291602" indent="0">
              <a:buNone/>
              <a:defRPr sz="893"/>
            </a:lvl2pPr>
            <a:lvl3pPr marL="583204" indent="0">
              <a:buNone/>
              <a:defRPr sz="765"/>
            </a:lvl3pPr>
            <a:lvl4pPr marL="874806" indent="0">
              <a:buNone/>
              <a:defRPr sz="638"/>
            </a:lvl4pPr>
            <a:lvl5pPr marL="1166409" indent="0">
              <a:buNone/>
              <a:defRPr sz="638"/>
            </a:lvl5pPr>
            <a:lvl6pPr marL="1458011" indent="0">
              <a:buNone/>
              <a:defRPr sz="638"/>
            </a:lvl6pPr>
            <a:lvl7pPr marL="1749613" indent="0">
              <a:buNone/>
              <a:defRPr sz="638"/>
            </a:lvl7pPr>
            <a:lvl8pPr marL="2041215" indent="0">
              <a:buNone/>
              <a:defRPr sz="638"/>
            </a:lvl8pPr>
            <a:lvl9pPr marL="2332817" indent="0">
              <a:buNone/>
              <a:defRPr sz="638"/>
            </a:lvl9pPr>
          </a:lstStyle>
          <a:p>
            <a:pPr lvl="0"/>
            <a:r>
              <a:rPr lang="en-GB"/>
              <a:t>Click to edit Master text styles</a:t>
            </a:r>
          </a:p>
        </p:txBody>
      </p:sp>
    </p:spTree>
    <p:extLst>
      <p:ext uri="{BB962C8B-B14F-4D97-AF65-F5344CB8AC3E}">
        <p14:creationId xmlns:p14="http://schemas.microsoft.com/office/powerpoint/2010/main" val="23320908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559FF-F440-4B43-9C15-2BC3210B8AB3}"/>
              </a:ext>
            </a:extLst>
          </p:cNvPr>
          <p:cNvSpPr>
            <a:spLocks noGrp="1"/>
          </p:cNvSpPr>
          <p:nvPr>
            <p:ph type="title"/>
          </p:nvPr>
        </p:nvSpPr>
        <p:spPr>
          <a:xfrm>
            <a:off x="535584" y="369570"/>
            <a:ext cx="2507825" cy="1293495"/>
          </a:xfrm>
          <a:prstGeom prst="rect">
            <a:avLst/>
          </a:prstGeom>
        </p:spPr>
        <p:txBody>
          <a:bodyPr anchor="b"/>
          <a:lstStyle>
            <a:lvl1pPr>
              <a:defRPr sz="2041"/>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266B0168-90EE-7748-B48D-58DFCB30FFAF}"/>
              </a:ext>
            </a:extLst>
          </p:cNvPr>
          <p:cNvSpPr>
            <a:spLocks noGrp="1"/>
          </p:cNvSpPr>
          <p:nvPr>
            <p:ph type="pic" idx="1"/>
          </p:nvPr>
        </p:nvSpPr>
        <p:spPr>
          <a:xfrm>
            <a:off x="3305632" y="798169"/>
            <a:ext cx="3936385" cy="3939514"/>
          </a:xfrm>
          <a:prstGeom prst="rect">
            <a:avLst/>
          </a:prstGeom>
        </p:spPr>
        <p:txBody>
          <a:bodyPr/>
          <a:lstStyle>
            <a:lvl1pPr marL="0" indent="0">
              <a:buNone/>
              <a:defRPr sz="2041"/>
            </a:lvl1pPr>
            <a:lvl2pPr marL="291602" indent="0">
              <a:buNone/>
              <a:defRPr sz="1786"/>
            </a:lvl2pPr>
            <a:lvl3pPr marL="583204" indent="0">
              <a:buNone/>
              <a:defRPr sz="1531"/>
            </a:lvl3pPr>
            <a:lvl4pPr marL="874806" indent="0">
              <a:buNone/>
              <a:defRPr sz="1276"/>
            </a:lvl4pPr>
            <a:lvl5pPr marL="1166409" indent="0">
              <a:buNone/>
              <a:defRPr sz="1276"/>
            </a:lvl5pPr>
            <a:lvl6pPr marL="1458011" indent="0">
              <a:buNone/>
              <a:defRPr sz="1276"/>
            </a:lvl6pPr>
            <a:lvl7pPr marL="1749613" indent="0">
              <a:buNone/>
              <a:defRPr sz="1276"/>
            </a:lvl7pPr>
            <a:lvl8pPr marL="2041215" indent="0">
              <a:buNone/>
              <a:defRPr sz="1276"/>
            </a:lvl8pPr>
            <a:lvl9pPr marL="2332817" indent="0">
              <a:buNone/>
              <a:defRPr sz="1276"/>
            </a:lvl9pPr>
          </a:lstStyle>
          <a:p>
            <a:endParaRPr lang="en-NL"/>
          </a:p>
        </p:txBody>
      </p:sp>
      <p:sp>
        <p:nvSpPr>
          <p:cNvPr id="4" name="Text Placeholder 3">
            <a:extLst>
              <a:ext uri="{FF2B5EF4-FFF2-40B4-BE49-F238E27FC236}">
                <a16:creationId xmlns:a16="http://schemas.microsoft.com/office/drawing/2014/main" id="{D6C1D82B-6D1C-BF4C-9A61-E9C0D2E31FDF}"/>
              </a:ext>
            </a:extLst>
          </p:cNvPr>
          <p:cNvSpPr>
            <a:spLocks noGrp="1"/>
          </p:cNvSpPr>
          <p:nvPr>
            <p:ph type="body" sz="half" idx="2"/>
          </p:nvPr>
        </p:nvSpPr>
        <p:spPr>
          <a:xfrm>
            <a:off x="535584" y="1663065"/>
            <a:ext cx="2507825" cy="3081034"/>
          </a:xfrm>
          <a:prstGeom prst="rect">
            <a:avLst/>
          </a:prstGeom>
        </p:spPr>
        <p:txBody>
          <a:bodyPr/>
          <a:lstStyle>
            <a:lvl1pPr marL="0" indent="0">
              <a:buNone/>
              <a:defRPr sz="1020"/>
            </a:lvl1pPr>
            <a:lvl2pPr marL="291602" indent="0">
              <a:buNone/>
              <a:defRPr sz="893"/>
            </a:lvl2pPr>
            <a:lvl3pPr marL="583204" indent="0">
              <a:buNone/>
              <a:defRPr sz="765"/>
            </a:lvl3pPr>
            <a:lvl4pPr marL="874806" indent="0">
              <a:buNone/>
              <a:defRPr sz="638"/>
            </a:lvl4pPr>
            <a:lvl5pPr marL="1166409" indent="0">
              <a:buNone/>
              <a:defRPr sz="638"/>
            </a:lvl5pPr>
            <a:lvl6pPr marL="1458011" indent="0">
              <a:buNone/>
              <a:defRPr sz="638"/>
            </a:lvl6pPr>
            <a:lvl7pPr marL="1749613" indent="0">
              <a:buNone/>
              <a:defRPr sz="638"/>
            </a:lvl7pPr>
            <a:lvl8pPr marL="2041215" indent="0">
              <a:buNone/>
              <a:defRPr sz="638"/>
            </a:lvl8pPr>
            <a:lvl9pPr marL="2332817" indent="0">
              <a:buNone/>
              <a:defRPr sz="638"/>
            </a:lvl9pPr>
          </a:lstStyle>
          <a:p>
            <a:pPr lvl="0"/>
            <a:r>
              <a:rPr lang="en-GB"/>
              <a:t>Click to edit Master text styles</a:t>
            </a:r>
          </a:p>
        </p:txBody>
      </p:sp>
    </p:spTree>
    <p:extLst>
      <p:ext uri="{BB962C8B-B14F-4D97-AF65-F5344CB8AC3E}">
        <p14:creationId xmlns:p14="http://schemas.microsoft.com/office/powerpoint/2010/main" val="1826821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1_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2AE55-D851-8041-937D-8655C6BBF97E}"/>
              </a:ext>
            </a:extLst>
          </p:cNvPr>
          <p:cNvSpPr>
            <a:spLocks noGrp="1"/>
          </p:cNvSpPr>
          <p:nvPr>
            <p:ph type="title"/>
          </p:nvPr>
        </p:nvSpPr>
        <p:spPr>
          <a:xfrm>
            <a:off x="534571" y="295143"/>
            <a:ext cx="6706433" cy="1071497"/>
          </a:xfrm>
          <a:prstGeom prst="rect">
            <a:avLst/>
          </a:prstGeom>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A901139A-11D5-004E-852F-666E444A8AA1}"/>
              </a:ext>
            </a:extLst>
          </p:cNvPr>
          <p:cNvSpPr>
            <a:spLocks noGrp="1"/>
          </p:cNvSpPr>
          <p:nvPr>
            <p:ph type="body" orient="vert" idx="1"/>
          </p:nvPr>
        </p:nvSpPr>
        <p:spPr>
          <a:xfrm>
            <a:off x="534571" y="1475713"/>
            <a:ext cx="6706433" cy="3517332"/>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Tree>
    <p:extLst>
      <p:ext uri="{BB962C8B-B14F-4D97-AF65-F5344CB8AC3E}">
        <p14:creationId xmlns:p14="http://schemas.microsoft.com/office/powerpoint/2010/main" val="20316685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98CA6D-7118-E44A-A03E-AEE7546F8834}"/>
              </a:ext>
            </a:extLst>
          </p:cNvPr>
          <p:cNvSpPr>
            <a:spLocks noGrp="1"/>
          </p:cNvSpPr>
          <p:nvPr>
            <p:ph type="title" orient="vert"/>
          </p:nvPr>
        </p:nvSpPr>
        <p:spPr>
          <a:xfrm>
            <a:off x="5564396" y="295143"/>
            <a:ext cx="1676608" cy="4697902"/>
          </a:xfrm>
          <a:prstGeom prst="rect">
            <a:avLst/>
          </a:prstGeo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02C3D0F4-B3DF-464C-BE3E-19CFFF8751BF}"/>
              </a:ext>
            </a:extLst>
          </p:cNvPr>
          <p:cNvSpPr>
            <a:spLocks noGrp="1"/>
          </p:cNvSpPr>
          <p:nvPr>
            <p:ph type="body" orient="vert" idx="1"/>
          </p:nvPr>
        </p:nvSpPr>
        <p:spPr>
          <a:xfrm>
            <a:off x="534571" y="295143"/>
            <a:ext cx="4932630" cy="4697902"/>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Tree>
    <p:extLst>
      <p:ext uri="{BB962C8B-B14F-4D97-AF65-F5344CB8AC3E}">
        <p14:creationId xmlns:p14="http://schemas.microsoft.com/office/powerpoint/2010/main" val="2566268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3168" y="907243"/>
            <a:ext cx="6609239" cy="1929977"/>
          </a:xfrm>
        </p:spPr>
        <p:txBody>
          <a:bodyPr anchor="b"/>
          <a:lstStyle>
            <a:lvl1pPr algn="ctr">
              <a:defRPr sz="4850"/>
            </a:lvl1pPr>
          </a:lstStyle>
          <a:p>
            <a:r>
              <a:rPr lang="en-GB"/>
              <a:t>Click to edit Master title style</a:t>
            </a:r>
            <a:endParaRPr lang="en-US" dirty="0"/>
          </a:p>
        </p:txBody>
      </p:sp>
      <p:sp>
        <p:nvSpPr>
          <p:cNvPr id="3" name="Subtitle 2"/>
          <p:cNvSpPr>
            <a:spLocks noGrp="1"/>
          </p:cNvSpPr>
          <p:nvPr>
            <p:ph type="subTitle" idx="1"/>
          </p:nvPr>
        </p:nvSpPr>
        <p:spPr>
          <a:xfrm>
            <a:off x="971947" y="2911647"/>
            <a:ext cx="5831681" cy="1338408"/>
          </a:xfrm>
        </p:spPr>
        <p:txBody>
          <a:bodyPr/>
          <a:lstStyle>
            <a:lvl1pPr marL="0" indent="0" algn="ctr">
              <a:buNone/>
              <a:defRPr sz="1940"/>
            </a:lvl1pPr>
            <a:lvl2pPr marL="369555" indent="0" algn="ctr">
              <a:buNone/>
              <a:defRPr sz="1617"/>
            </a:lvl2pPr>
            <a:lvl3pPr marL="739110" indent="0" algn="ctr">
              <a:buNone/>
              <a:defRPr sz="1455"/>
            </a:lvl3pPr>
            <a:lvl4pPr marL="1108664" indent="0" algn="ctr">
              <a:buNone/>
              <a:defRPr sz="1293"/>
            </a:lvl4pPr>
            <a:lvl5pPr marL="1478219" indent="0" algn="ctr">
              <a:buNone/>
              <a:defRPr sz="1293"/>
            </a:lvl5pPr>
            <a:lvl6pPr marL="1847774" indent="0" algn="ctr">
              <a:buNone/>
              <a:defRPr sz="1293"/>
            </a:lvl6pPr>
            <a:lvl7pPr marL="2217329" indent="0" algn="ctr">
              <a:buNone/>
              <a:defRPr sz="1293"/>
            </a:lvl7pPr>
            <a:lvl8pPr marL="2586883" indent="0" algn="ctr">
              <a:buNone/>
              <a:defRPr sz="1293"/>
            </a:lvl8pPr>
            <a:lvl9pPr marL="2956438" indent="0" algn="ctr">
              <a:buNone/>
              <a:defRPr sz="1293"/>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10/02/2022</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0082085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10/02/2022</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312342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SF white/watermark 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10/02/2022</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
        <p:nvSpPr>
          <p:cNvPr id="5" name="Rounded Rectangle 4">
            <a:extLst>
              <a:ext uri="{FF2B5EF4-FFF2-40B4-BE49-F238E27FC236}">
                <a16:creationId xmlns:a16="http://schemas.microsoft.com/office/drawing/2014/main" id="{F3ACA10A-19C5-2748-8CCF-345CEE986A66}"/>
              </a:ext>
            </a:extLst>
          </p:cNvPr>
          <p:cNvSpPr/>
          <p:nvPr userDrawn="1"/>
        </p:nvSpPr>
        <p:spPr>
          <a:xfrm>
            <a:off x="0" y="-187890"/>
            <a:ext cx="7775575" cy="573144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Tree>
    <p:extLst>
      <p:ext uri="{BB962C8B-B14F-4D97-AF65-F5344CB8AC3E}">
        <p14:creationId xmlns:p14="http://schemas.microsoft.com/office/powerpoint/2010/main" val="3958406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F Green Card sing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userDrawn="1"/>
        </p:nvGrpSpPr>
        <p:grpSpPr>
          <a:xfrm>
            <a:off x="2962858" y="2891832"/>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5000" b="1">
                <a:solidFill>
                  <a:schemeClr val="bg1"/>
                </a:solidFill>
                <a:latin typeface="Ubuntu" panose="020B0504030602030204" pitchFamily="34" charset="0"/>
              </a:defRPr>
            </a:lvl1pPr>
          </a:lstStyle>
          <a:p>
            <a:r>
              <a:rPr lang="en-GB" dirty="0"/>
              <a:t>Click to edit</a:t>
            </a:r>
            <a:endParaRPr lang="en-NL" dirty="0"/>
          </a:p>
        </p:txBody>
      </p:sp>
    </p:spTree>
    <p:extLst>
      <p:ext uri="{BB962C8B-B14F-4D97-AF65-F5344CB8AC3E}">
        <p14:creationId xmlns:p14="http://schemas.microsoft.com/office/powerpoint/2010/main" val="1538374051"/>
      </p:ext>
    </p:extLst>
  </p:cSld>
  <p:clrMapOvr>
    <a:masterClrMapping/>
  </p:clrMapOvr>
  <p:extLst>
    <p:ext uri="{DCECCB84-F9BA-43D5-87BE-67443E8EF086}">
      <p15:sldGuideLst xmlns:p15="http://schemas.microsoft.com/office/powerpoint/2012/main">
        <p15:guide id="1" orient="horz" pos="1746" userDrawn="1">
          <p15:clr>
            <a:srgbClr val="FBAE40"/>
          </p15:clr>
        </p15:guide>
        <p15:guide id="2" pos="2449" userDrawn="1">
          <p15:clr>
            <a:srgbClr val="FBAE40"/>
          </p15:clr>
        </p15:guide>
        <p15:guide id="3" orient="horz" pos="1292" userDrawn="1">
          <p15:clr>
            <a:srgbClr val="FBAE40"/>
          </p15:clr>
        </p15:guide>
        <p15:guide id="4" orient="horz" pos="220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F Green Card doub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userDrawn="1"/>
        </p:nvGrpSpPr>
        <p:grpSpPr>
          <a:xfrm>
            <a:off x="2962857" y="327583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39"/>
            <a:ext cx="6336704" cy="1576187"/>
          </a:xfrm>
        </p:spPr>
        <p:txBody>
          <a:bodyPr>
            <a:noAutofit/>
          </a:bodyPr>
          <a:lstStyle>
            <a:lvl1pPr algn="ctr">
              <a:defRPr sz="5000" b="1">
                <a:solidFill>
                  <a:schemeClr val="bg1"/>
                </a:solidFill>
                <a:latin typeface="Ubuntu" panose="020B0504030602030204" pitchFamily="34" charset="0"/>
              </a:defRPr>
            </a:lvl1pPr>
          </a:lstStyle>
          <a:p>
            <a:r>
              <a:rPr lang="en-GB" dirty="0"/>
              <a:t>Click to edit Master title style</a:t>
            </a:r>
            <a:endParaRPr lang="en-NL" dirty="0"/>
          </a:p>
        </p:txBody>
      </p:sp>
    </p:spTree>
    <p:extLst>
      <p:ext uri="{BB962C8B-B14F-4D97-AF65-F5344CB8AC3E}">
        <p14:creationId xmlns:p14="http://schemas.microsoft.com/office/powerpoint/2010/main" val="1005730660"/>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guide id="3" orient="horz" pos="1066">
          <p15:clr>
            <a:srgbClr val="FBAE40"/>
          </p15:clr>
        </p15:guide>
        <p15:guide id="4" orient="horz" pos="242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F Green Card trip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userDrawn="1"/>
        </p:nvGrpSpPr>
        <p:grpSpPr>
          <a:xfrm>
            <a:off x="2962857" y="363587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5000" b="1">
                <a:solidFill>
                  <a:schemeClr val="bg1"/>
                </a:solidFill>
                <a:latin typeface="Ubuntu" panose="020B0504030602030204" pitchFamily="34" charset="0"/>
              </a:defRPr>
            </a:lvl1pPr>
          </a:lstStyle>
          <a:p>
            <a:r>
              <a:rPr lang="en-GB" dirty="0"/>
              <a:t>Click to edit Master title style</a:t>
            </a:r>
            <a:endParaRPr lang="en-NL" dirty="0"/>
          </a:p>
        </p:txBody>
      </p:sp>
    </p:spTree>
    <p:extLst>
      <p:ext uri="{BB962C8B-B14F-4D97-AF65-F5344CB8AC3E}">
        <p14:creationId xmlns:p14="http://schemas.microsoft.com/office/powerpoint/2010/main" val="4071025648"/>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guide id="3" orient="horz" pos="839" userDrawn="1">
          <p15:clr>
            <a:srgbClr val="FBAE40"/>
          </p15:clr>
        </p15:guide>
        <p15:guide id="4" orient="horz" pos="265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F Green Card single">
    <p:bg>
      <p:bgPr>
        <a:solidFill>
          <a:srgbClr val="941100"/>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userDrawn="1"/>
        </p:nvGrpSpPr>
        <p:grpSpPr>
          <a:xfrm>
            <a:off x="2962858" y="2891832"/>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5000" b="1">
                <a:solidFill>
                  <a:schemeClr val="bg1"/>
                </a:solidFill>
                <a:latin typeface="Ubuntu" panose="020B0504030602030204" pitchFamily="34" charset="0"/>
              </a:defRPr>
            </a:lvl1pPr>
          </a:lstStyle>
          <a:p>
            <a:r>
              <a:rPr lang="en-GB" dirty="0"/>
              <a:t>Click to edit</a:t>
            </a:r>
            <a:endParaRPr lang="en-NL" dirty="0"/>
          </a:p>
        </p:txBody>
      </p:sp>
    </p:spTree>
    <p:extLst>
      <p:ext uri="{BB962C8B-B14F-4D97-AF65-F5344CB8AC3E}">
        <p14:creationId xmlns:p14="http://schemas.microsoft.com/office/powerpoint/2010/main" val="886709537"/>
      </p:ext>
    </p:extLst>
  </p:cSld>
  <p:clrMapOvr>
    <a:masterClrMapping/>
  </p:clrMapOvr>
  <p:extLst>
    <p:ext uri="{DCECCB84-F9BA-43D5-87BE-67443E8EF086}">
      <p15:sldGuideLst xmlns:p15="http://schemas.microsoft.com/office/powerpoint/2012/main">
        <p15:guide id="1" orient="horz" pos="1746" userDrawn="1">
          <p15:clr>
            <a:srgbClr val="FBAE40"/>
          </p15:clr>
        </p15:guide>
        <p15:guide id="2" pos="2449" userDrawn="1">
          <p15:clr>
            <a:srgbClr val="FBAE40"/>
          </p15:clr>
        </p15:guide>
        <p15:guide id="3" orient="horz" pos="1292" userDrawn="1">
          <p15:clr>
            <a:srgbClr val="FBAE40"/>
          </p15:clr>
        </p15:guide>
        <p15:guide id="4" orient="horz" pos="220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F Green Card double">
    <p:bg>
      <p:bgPr>
        <a:solidFill>
          <a:srgbClr val="941100"/>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userDrawn="1"/>
        </p:nvGrpSpPr>
        <p:grpSpPr>
          <a:xfrm>
            <a:off x="2962857" y="327583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39"/>
            <a:ext cx="6336704" cy="1576187"/>
          </a:xfrm>
        </p:spPr>
        <p:txBody>
          <a:bodyPr>
            <a:noAutofit/>
          </a:bodyPr>
          <a:lstStyle>
            <a:lvl1pPr algn="ctr">
              <a:defRPr sz="5000" b="1">
                <a:solidFill>
                  <a:schemeClr val="bg1"/>
                </a:solidFill>
                <a:latin typeface="Ubuntu" panose="020B0504030602030204" pitchFamily="34" charset="0"/>
              </a:defRPr>
            </a:lvl1pPr>
          </a:lstStyle>
          <a:p>
            <a:r>
              <a:rPr lang="en-GB" dirty="0"/>
              <a:t>Click to edit Master title style</a:t>
            </a:r>
            <a:endParaRPr lang="en-NL" dirty="0"/>
          </a:p>
        </p:txBody>
      </p:sp>
    </p:spTree>
    <p:extLst>
      <p:ext uri="{BB962C8B-B14F-4D97-AF65-F5344CB8AC3E}">
        <p14:creationId xmlns:p14="http://schemas.microsoft.com/office/powerpoint/2010/main" val="2361748629"/>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guide id="3" orient="horz" pos="1066">
          <p15:clr>
            <a:srgbClr val="FBAE40"/>
          </p15:clr>
        </p15:guide>
        <p15:guide id="4" orient="horz" pos="242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F Green Card triple">
    <p:bg>
      <p:bgPr>
        <a:solidFill>
          <a:srgbClr val="941100"/>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userDrawn="1"/>
        </p:nvGrpSpPr>
        <p:grpSpPr>
          <a:xfrm>
            <a:off x="2962857" y="363587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5000" b="1">
                <a:solidFill>
                  <a:schemeClr val="bg1"/>
                </a:solidFill>
                <a:latin typeface="Ubuntu" panose="020B0504030602030204" pitchFamily="34" charset="0"/>
              </a:defRPr>
            </a:lvl1pPr>
          </a:lstStyle>
          <a:p>
            <a:r>
              <a:rPr lang="en-GB" dirty="0"/>
              <a:t>Click to edit Master title style</a:t>
            </a:r>
            <a:endParaRPr lang="en-NL" dirty="0"/>
          </a:p>
        </p:txBody>
      </p:sp>
    </p:spTree>
    <p:extLst>
      <p:ext uri="{BB962C8B-B14F-4D97-AF65-F5344CB8AC3E}">
        <p14:creationId xmlns:p14="http://schemas.microsoft.com/office/powerpoint/2010/main" val="897532489"/>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guide id="3" orient="horz" pos="839" userDrawn="1">
          <p15:clr>
            <a:srgbClr val="FBAE40"/>
          </p15:clr>
        </p15:guide>
        <p15:guide id="4" orient="horz" pos="2653"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E844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571" y="295144"/>
            <a:ext cx="6706433" cy="1071497"/>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34571" y="1475713"/>
            <a:ext cx="6706433" cy="351733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34571" y="5138051"/>
            <a:ext cx="1749504" cy="295143"/>
          </a:xfrm>
          <a:prstGeom prst="rect">
            <a:avLst/>
          </a:prstGeom>
        </p:spPr>
        <p:txBody>
          <a:bodyPr vert="horz" lIns="91440" tIns="45720" rIns="91440" bIns="45720" rtlCol="0" anchor="ctr"/>
          <a:lstStyle>
            <a:lvl1pPr algn="l">
              <a:defRPr sz="970">
                <a:solidFill>
                  <a:schemeClr val="tx1">
                    <a:tint val="75000"/>
                  </a:schemeClr>
                </a:solidFill>
              </a:defRPr>
            </a:lvl1pPr>
          </a:lstStyle>
          <a:p>
            <a:fld id="{E73D112B-1218-6940-8ADF-F626DEEE2DDF}" type="datetimeFigureOut">
              <a:rPr lang="en-NL" smtClean="0"/>
              <a:t>10/02/2022</a:t>
            </a:fld>
            <a:endParaRPr lang="en-NL"/>
          </a:p>
        </p:txBody>
      </p:sp>
      <p:sp>
        <p:nvSpPr>
          <p:cNvPr id="5" name="Footer Placeholder 4"/>
          <p:cNvSpPr>
            <a:spLocks noGrp="1"/>
          </p:cNvSpPr>
          <p:nvPr>
            <p:ph type="ftr" sz="quarter" idx="3"/>
          </p:nvPr>
        </p:nvSpPr>
        <p:spPr>
          <a:xfrm>
            <a:off x="2575659" y="5138051"/>
            <a:ext cx="2624257" cy="295143"/>
          </a:xfrm>
          <a:prstGeom prst="rect">
            <a:avLst/>
          </a:prstGeom>
        </p:spPr>
        <p:txBody>
          <a:bodyPr vert="horz" lIns="91440" tIns="45720" rIns="91440" bIns="45720" rtlCol="0" anchor="ctr"/>
          <a:lstStyle>
            <a:lvl1pPr algn="ctr">
              <a:defRPr sz="970">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491500" y="5138051"/>
            <a:ext cx="1749504" cy="295143"/>
          </a:xfrm>
          <a:prstGeom prst="rect">
            <a:avLst/>
          </a:prstGeom>
        </p:spPr>
        <p:txBody>
          <a:bodyPr vert="horz" lIns="91440" tIns="45720" rIns="91440" bIns="45720" rtlCol="0" anchor="ctr"/>
          <a:lstStyle>
            <a:lvl1pPr algn="r">
              <a:defRPr sz="970">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2263991592"/>
      </p:ext>
    </p:extLst>
  </p:cSld>
  <p:clrMap bg1="lt1" tx1="dk1" bg2="lt2" tx2="dk2" accent1="accent1" accent2="accent2" accent3="accent3" accent4="accent4" accent5="accent5" accent6="accent6" hlink="hlink" folHlink="folHlink"/>
  <p:sldLayoutIdLst>
    <p:sldLayoutId id="2147483713" r:id="rId1"/>
    <p:sldLayoutId id="2147483679" r:id="rId2"/>
    <p:sldLayoutId id="2147483684" r:id="rId3"/>
    <p:sldLayoutId id="2147483678" r:id="rId4"/>
    <p:sldLayoutId id="2147483696" r:id="rId5"/>
    <p:sldLayoutId id="2147483708" r:id="rId6"/>
    <p:sldLayoutId id="2147483714" r:id="rId7"/>
    <p:sldLayoutId id="2147483715" r:id="rId8"/>
    <p:sldLayoutId id="2147483716" r:id="rId9"/>
    <p:sldLayoutId id="2147483709" r:id="rId10"/>
    <p:sldLayoutId id="2147483710" r:id="rId11"/>
    <p:sldLayoutId id="2147483711" r:id="rId12"/>
    <p:sldLayoutId id="2147483717" r:id="rId13"/>
    <p:sldLayoutId id="2147483718" r:id="rId14"/>
    <p:sldLayoutId id="2147483719" r:id="rId15"/>
    <p:sldLayoutId id="2147483712" r:id="rId16"/>
    <p:sldLayoutId id="2147483691" r:id="rId17"/>
    <p:sldLayoutId id="2147483685" r:id="rId18"/>
    <p:sldLayoutId id="2147483686" r:id="rId19"/>
    <p:sldLayoutId id="2147483687" r:id="rId20"/>
    <p:sldLayoutId id="2147483688" r:id="rId21"/>
    <p:sldLayoutId id="2147483689" r:id="rId22"/>
    <p:sldLayoutId id="2147483690" r:id="rId23"/>
    <p:sldLayoutId id="2147483692" r:id="rId24"/>
    <p:sldLayoutId id="2147483693" r:id="rId25"/>
    <p:sldLayoutId id="2147483694" r:id="rId26"/>
    <p:sldLayoutId id="2147483695" r:id="rId27"/>
    <p:sldLayoutId id="2147483673" r:id="rId28"/>
    <p:sldLayoutId id="2147483674" r:id="rId29"/>
  </p:sldLayoutIdLst>
  <p:txStyles>
    <p:titleStyle>
      <a:lvl1pPr algn="l" defTabSz="739110" rtl="0" eaLnBrk="1" latinLnBrk="0" hangingPunct="1">
        <a:lnSpc>
          <a:spcPct val="90000"/>
        </a:lnSpc>
        <a:spcBef>
          <a:spcPct val="0"/>
        </a:spcBef>
        <a:buNone/>
        <a:defRPr sz="3557" kern="1200">
          <a:solidFill>
            <a:schemeClr val="tx1"/>
          </a:solidFill>
          <a:latin typeface="+mj-lt"/>
          <a:ea typeface="+mj-ea"/>
          <a:cs typeface="+mj-cs"/>
        </a:defRPr>
      </a:lvl1pPr>
    </p:titleStyle>
    <p:bodyStyle>
      <a:lvl1pPr marL="184777" indent="-184777" algn="l" defTabSz="739110" rtl="0" eaLnBrk="1" latinLnBrk="0" hangingPunct="1">
        <a:lnSpc>
          <a:spcPct val="90000"/>
        </a:lnSpc>
        <a:spcBef>
          <a:spcPts val="808"/>
        </a:spcBef>
        <a:buFont typeface="Arial" panose="020B0604020202020204" pitchFamily="34" charset="0"/>
        <a:buChar char="•"/>
        <a:defRPr sz="2263" kern="1200">
          <a:solidFill>
            <a:schemeClr val="tx1"/>
          </a:solidFill>
          <a:latin typeface="+mn-lt"/>
          <a:ea typeface="+mn-ea"/>
          <a:cs typeface="+mn-cs"/>
        </a:defRPr>
      </a:lvl1pPr>
      <a:lvl2pPr marL="554332" indent="-184777" algn="l" defTabSz="739110" rtl="0" eaLnBrk="1" latinLnBrk="0" hangingPunct="1">
        <a:lnSpc>
          <a:spcPct val="90000"/>
        </a:lnSpc>
        <a:spcBef>
          <a:spcPts val="404"/>
        </a:spcBef>
        <a:buFont typeface="Arial" panose="020B0604020202020204" pitchFamily="34" charset="0"/>
        <a:buChar char="•"/>
        <a:defRPr sz="1940" kern="1200">
          <a:solidFill>
            <a:schemeClr val="tx1"/>
          </a:solidFill>
          <a:latin typeface="+mn-lt"/>
          <a:ea typeface="+mn-ea"/>
          <a:cs typeface="+mn-cs"/>
        </a:defRPr>
      </a:lvl2pPr>
      <a:lvl3pPr marL="923887" indent="-184777" algn="l" defTabSz="739110" rtl="0" eaLnBrk="1" latinLnBrk="0" hangingPunct="1">
        <a:lnSpc>
          <a:spcPct val="90000"/>
        </a:lnSpc>
        <a:spcBef>
          <a:spcPts val="404"/>
        </a:spcBef>
        <a:buFont typeface="Arial" panose="020B0604020202020204" pitchFamily="34" charset="0"/>
        <a:buChar char="•"/>
        <a:defRPr sz="1617" kern="1200">
          <a:solidFill>
            <a:schemeClr val="tx1"/>
          </a:solidFill>
          <a:latin typeface="+mn-lt"/>
          <a:ea typeface="+mn-ea"/>
          <a:cs typeface="+mn-cs"/>
        </a:defRPr>
      </a:lvl3pPr>
      <a:lvl4pPr marL="1293442" indent="-184777" algn="l" defTabSz="739110" rtl="0" eaLnBrk="1" latinLnBrk="0" hangingPunct="1">
        <a:lnSpc>
          <a:spcPct val="90000"/>
        </a:lnSpc>
        <a:spcBef>
          <a:spcPts val="404"/>
        </a:spcBef>
        <a:buFont typeface="Arial" panose="020B0604020202020204" pitchFamily="34" charset="0"/>
        <a:buChar char="•"/>
        <a:defRPr sz="1455" kern="1200">
          <a:solidFill>
            <a:schemeClr val="tx1"/>
          </a:solidFill>
          <a:latin typeface="+mn-lt"/>
          <a:ea typeface="+mn-ea"/>
          <a:cs typeface="+mn-cs"/>
        </a:defRPr>
      </a:lvl4pPr>
      <a:lvl5pPr marL="1662996" indent="-184777" algn="l" defTabSz="739110" rtl="0" eaLnBrk="1" latinLnBrk="0" hangingPunct="1">
        <a:lnSpc>
          <a:spcPct val="90000"/>
        </a:lnSpc>
        <a:spcBef>
          <a:spcPts val="404"/>
        </a:spcBef>
        <a:buFont typeface="Arial" panose="020B0604020202020204" pitchFamily="34" charset="0"/>
        <a:buChar char="•"/>
        <a:defRPr sz="1455" kern="1200">
          <a:solidFill>
            <a:schemeClr val="tx1"/>
          </a:solidFill>
          <a:latin typeface="+mn-lt"/>
          <a:ea typeface="+mn-ea"/>
          <a:cs typeface="+mn-cs"/>
        </a:defRPr>
      </a:lvl5pPr>
      <a:lvl6pPr marL="2032551" indent="-184777" algn="l" defTabSz="739110" rtl="0" eaLnBrk="1" latinLnBrk="0" hangingPunct="1">
        <a:lnSpc>
          <a:spcPct val="90000"/>
        </a:lnSpc>
        <a:spcBef>
          <a:spcPts val="404"/>
        </a:spcBef>
        <a:buFont typeface="Arial" panose="020B0604020202020204" pitchFamily="34" charset="0"/>
        <a:buChar char="•"/>
        <a:defRPr sz="1455" kern="1200">
          <a:solidFill>
            <a:schemeClr val="tx1"/>
          </a:solidFill>
          <a:latin typeface="+mn-lt"/>
          <a:ea typeface="+mn-ea"/>
          <a:cs typeface="+mn-cs"/>
        </a:defRPr>
      </a:lvl6pPr>
      <a:lvl7pPr marL="2402106" indent="-184777" algn="l" defTabSz="739110" rtl="0" eaLnBrk="1" latinLnBrk="0" hangingPunct="1">
        <a:lnSpc>
          <a:spcPct val="90000"/>
        </a:lnSpc>
        <a:spcBef>
          <a:spcPts val="404"/>
        </a:spcBef>
        <a:buFont typeface="Arial" panose="020B0604020202020204" pitchFamily="34" charset="0"/>
        <a:buChar char="•"/>
        <a:defRPr sz="1455" kern="1200">
          <a:solidFill>
            <a:schemeClr val="tx1"/>
          </a:solidFill>
          <a:latin typeface="+mn-lt"/>
          <a:ea typeface="+mn-ea"/>
          <a:cs typeface="+mn-cs"/>
        </a:defRPr>
      </a:lvl7pPr>
      <a:lvl8pPr marL="2771661" indent="-184777" algn="l" defTabSz="739110" rtl="0" eaLnBrk="1" latinLnBrk="0" hangingPunct="1">
        <a:lnSpc>
          <a:spcPct val="90000"/>
        </a:lnSpc>
        <a:spcBef>
          <a:spcPts val="404"/>
        </a:spcBef>
        <a:buFont typeface="Arial" panose="020B0604020202020204" pitchFamily="34" charset="0"/>
        <a:buChar char="•"/>
        <a:defRPr sz="1455" kern="1200">
          <a:solidFill>
            <a:schemeClr val="tx1"/>
          </a:solidFill>
          <a:latin typeface="+mn-lt"/>
          <a:ea typeface="+mn-ea"/>
          <a:cs typeface="+mn-cs"/>
        </a:defRPr>
      </a:lvl8pPr>
      <a:lvl9pPr marL="3141215" indent="-184777" algn="l" defTabSz="739110" rtl="0" eaLnBrk="1" latinLnBrk="0" hangingPunct="1">
        <a:lnSpc>
          <a:spcPct val="90000"/>
        </a:lnSpc>
        <a:spcBef>
          <a:spcPts val="404"/>
        </a:spcBef>
        <a:buFont typeface="Arial" panose="020B0604020202020204" pitchFamily="34" charset="0"/>
        <a:buChar char="•"/>
        <a:defRPr sz="1455" kern="1200">
          <a:solidFill>
            <a:schemeClr val="tx1"/>
          </a:solidFill>
          <a:latin typeface="+mn-lt"/>
          <a:ea typeface="+mn-ea"/>
          <a:cs typeface="+mn-cs"/>
        </a:defRPr>
      </a:lvl9pPr>
    </p:bodyStyle>
    <p:otherStyle>
      <a:defPPr>
        <a:defRPr lang="en-US"/>
      </a:defPPr>
      <a:lvl1pPr marL="0" algn="l" defTabSz="739110" rtl="0" eaLnBrk="1" latinLnBrk="0" hangingPunct="1">
        <a:defRPr sz="1455" kern="1200">
          <a:solidFill>
            <a:schemeClr val="tx1"/>
          </a:solidFill>
          <a:latin typeface="+mn-lt"/>
          <a:ea typeface="+mn-ea"/>
          <a:cs typeface="+mn-cs"/>
        </a:defRPr>
      </a:lvl1pPr>
      <a:lvl2pPr marL="369555" algn="l" defTabSz="739110" rtl="0" eaLnBrk="1" latinLnBrk="0" hangingPunct="1">
        <a:defRPr sz="1455" kern="1200">
          <a:solidFill>
            <a:schemeClr val="tx1"/>
          </a:solidFill>
          <a:latin typeface="+mn-lt"/>
          <a:ea typeface="+mn-ea"/>
          <a:cs typeface="+mn-cs"/>
        </a:defRPr>
      </a:lvl2pPr>
      <a:lvl3pPr marL="739110" algn="l" defTabSz="739110" rtl="0" eaLnBrk="1" latinLnBrk="0" hangingPunct="1">
        <a:defRPr sz="1455" kern="1200">
          <a:solidFill>
            <a:schemeClr val="tx1"/>
          </a:solidFill>
          <a:latin typeface="+mn-lt"/>
          <a:ea typeface="+mn-ea"/>
          <a:cs typeface="+mn-cs"/>
        </a:defRPr>
      </a:lvl3pPr>
      <a:lvl4pPr marL="1108664" algn="l" defTabSz="739110" rtl="0" eaLnBrk="1" latinLnBrk="0" hangingPunct="1">
        <a:defRPr sz="1455" kern="1200">
          <a:solidFill>
            <a:schemeClr val="tx1"/>
          </a:solidFill>
          <a:latin typeface="+mn-lt"/>
          <a:ea typeface="+mn-ea"/>
          <a:cs typeface="+mn-cs"/>
        </a:defRPr>
      </a:lvl4pPr>
      <a:lvl5pPr marL="1478219" algn="l" defTabSz="739110" rtl="0" eaLnBrk="1" latinLnBrk="0" hangingPunct="1">
        <a:defRPr sz="1455" kern="1200">
          <a:solidFill>
            <a:schemeClr val="tx1"/>
          </a:solidFill>
          <a:latin typeface="+mn-lt"/>
          <a:ea typeface="+mn-ea"/>
          <a:cs typeface="+mn-cs"/>
        </a:defRPr>
      </a:lvl5pPr>
      <a:lvl6pPr marL="1847774" algn="l" defTabSz="739110" rtl="0" eaLnBrk="1" latinLnBrk="0" hangingPunct="1">
        <a:defRPr sz="1455" kern="1200">
          <a:solidFill>
            <a:schemeClr val="tx1"/>
          </a:solidFill>
          <a:latin typeface="+mn-lt"/>
          <a:ea typeface="+mn-ea"/>
          <a:cs typeface="+mn-cs"/>
        </a:defRPr>
      </a:lvl6pPr>
      <a:lvl7pPr marL="2217329" algn="l" defTabSz="739110" rtl="0" eaLnBrk="1" latinLnBrk="0" hangingPunct="1">
        <a:defRPr sz="1455" kern="1200">
          <a:solidFill>
            <a:schemeClr val="tx1"/>
          </a:solidFill>
          <a:latin typeface="+mn-lt"/>
          <a:ea typeface="+mn-ea"/>
          <a:cs typeface="+mn-cs"/>
        </a:defRPr>
      </a:lvl7pPr>
      <a:lvl8pPr marL="2586883" algn="l" defTabSz="739110" rtl="0" eaLnBrk="1" latinLnBrk="0" hangingPunct="1">
        <a:defRPr sz="1455" kern="1200">
          <a:solidFill>
            <a:schemeClr val="tx1"/>
          </a:solidFill>
          <a:latin typeface="+mn-lt"/>
          <a:ea typeface="+mn-ea"/>
          <a:cs typeface="+mn-cs"/>
        </a:defRPr>
      </a:lvl8pPr>
      <a:lvl9pPr marL="2956438" algn="l" defTabSz="739110" rtl="0" eaLnBrk="1" latinLnBrk="0" hangingPunct="1">
        <a:defRPr sz="145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8.xml"/><Relationship Id="rId5" Type="http://schemas.openxmlformats.org/officeDocument/2006/relationships/hyperlink" Target="http://scrum.org/EBM"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ustomXml" Target="../ink/ink1.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0531B3-7716-9F42-8E65-7514D1EF0D8A}"/>
              </a:ext>
            </a:extLst>
          </p:cNvPr>
          <p:cNvSpPr/>
          <p:nvPr/>
        </p:nvSpPr>
        <p:spPr>
          <a:xfrm>
            <a:off x="511510" y="495774"/>
            <a:ext cx="6748606" cy="4552006"/>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875">
              <a:latin typeface="Marvel" pitchFamily="2" charset="0"/>
            </a:endParaRPr>
          </a:p>
        </p:txBody>
      </p:sp>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3"/>
          <a:stretch>
            <a:fillRect/>
          </a:stretch>
        </p:blipFill>
        <p:spPr>
          <a:xfrm>
            <a:off x="4796501" y="3080041"/>
            <a:ext cx="2767271" cy="2491031"/>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750947" y="591022"/>
            <a:ext cx="4246538" cy="1675201"/>
            <a:chOff x="2149311" y="3497513"/>
            <a:chExt cx="3321303" cy="1190964"/>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3" name="TextBox 12">
              <a:extLst>
                <a:ext uri="{FF2B5EF4-FFF2-40B4-BE49-F238E27FC236}">
                  <a16:creationId xmlns:a16="http://schemas.microsoft.com/office/drawing/2014/main" id="{4A62C39A-22C9-7F44-A975-1A5B25AC65E1}"/>
                </a:ext>
              </a:extLst>
            </p:cNvPr>
            <p:cNvSpPr txBox="1"/>
            <p:nvPr/>
          </p:nvSpPr>
          <p:spPr>
            <a:xfrm>
              <a:off x="2165560" y="3497513"/>
              <a:ext cx="3305054" cy="1190964"/>
            </a:xfrm>
            <a:prstGeom prst="rect">
              <a:avLst/>
            </a:prstGeom>
            <a:noFill/>
          </p:spPr>
          <p:txBody>
            <a:bodyPr wrap="square" rtlCol="0">
              <a:spAutoFit/>
            </a:bodyPr>
            <a:lstStyle/>
            <a:p>
              <a:r>
                <a:rPr lang="en-NL" sz="10286" dirty="0">
                  <a:solidFill>
                    <a:schemeClr val="bg1"/>
                  </a:solidFill>
                  <a:latin typeface="Marvel" pitchFamily="2" charset="0"/>
                </a:rPr>
                <a:t>MEASURING</a:t>
              </a: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750942" y="1893317"/>
            <a:ext cx="3983512" cy="1723045"/>
            <a:chOff x="2149311" y="3564510"/>
            <a:chExt cx="2549329" cy="1818658"/>
          </a:xfrm>
        </p:grpSpPr>
        <p:sp>
          <p:nvSpPr>
            <p:cNvPr id="10" name="Rectangle 9">
              <a:extLst>
                <a:ext uri="{FF2B5EF4-FFF2-40B4-BE49-F238E27FC236}">
                  <a16:creationId xmlns:a16="http://schemas.microsoft.com/office/drawing/2014/main" id="{A70C874D-E8D2-3346-A10E-4A14DC716305}"/>
                </a:ext>
              </a:extLst>
            </p:cNvPr>
            <p:cNvSpPr/>
            <p:nvPr/>
          </p:nvSpPr>
          <p:spPr>
            <a:xfrm>
              <a:off x="2149311" y="3732989"/>
              <a:ext cx="2454754" cy="12763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TextBox 10">
              <a:extLst>
                <a:ext uri="{FF2B5EF4-FFF2-40B4-BE49-F238E27FC236}">
                  <a16:creationId xmlns:a16="http://schemas.microsoft.com/office/drawing/2014/main" id="{E48F9ECE-CD24-3E4A-BCBB-96D257CED6D0}"/>
                </a:ext>
              </a:extLst>
            </p:cNvPr>
            <p:cNvSpPr txBox="1"/>
            <p:nvPr/>
          </p:nvSpPr>
          <p:spPr>
            <a:xfrm>
              <a:off x="2167906" y="3564510"/>
              <a:ext cx="2530734" cy="1818658"/>
            </a:xfrm>
            <a:prstGeom prst="rect">
              <a:avLst/>
            </a:prstGeom>
            <a:noFill/>
          </p:spPr>
          <p:txBody>
            <a:bodyPr wrap="square" rtlCol="0">
              <a:spAutoFit/>
            </a:bodyPr>
            <a:lstStyle/>
            <a:p>
              <a:r>
                <a:rPr lang="en-NL" sz="10286">
                  <a:solidFill>
                    <a:schemeClr val="bg1"/>
                  </a:solidFill>
                  <a:latin typeface="Marvel" pitchFamily="2" charset="0"/>
                </a:rPr>
                <a:t>OUTCOME</a:t>
              </a: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1285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2C3678-9343-2147-9D06-32E99CCD51A6}"/>
              </a:ext>
            </a:extLst>
          </p:cNvPr>
          <p:cNvSpPr>
            <a:spLocks noGrp="1"/>
          </p:cNvSpPr>
          <p:nvPr>
            <p:ph type="title"/>
          </p:nvPr>
        </p:nvSpPr>
        <p:spPr/>
        <p:txBody>
          <a:bodyPr/>
          <a:lstStyle/>
          <a:p>
            <a:r>
              <a:rPr lang="en-NL" dirty="0"/>
              <a:t>Customer Satisfaction</a:t>
            </a:r>
          </a:p>
        </p:txBody>
      </p:sp>
    </p:spTree>
    <p:extLst>
      <p:ext uri="{BB962C8B-B14F-4D97-AF65-F5344CB8AC3E}">
        <p14:creationId xmlns:p14="http://schemas.microsoft.com/office/powerpoint/2010/main" val="3241900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2C3678-9343-2147-9D06-32E99CCD51A6}"/>
              </a:ext>
            </a:extLst>
          </p:cNvPr>
          <p:cNvSpPr>
            <a:spLocks noGrp="1"/>
          </p:cNvSpPr>
          <p:nvPr>
            <p:ph type="title"/>
          </p:nvPr>
        </p:nvSpPr>
        <p:spPr/>
        <p:txBody>
          <a:bodyPr/>
          <a:lstStyle/>
          <a:p>
            <a:r>
              <a:rPr lang="en-NL" dirty="0"/>
              <a:t>Customer Satisfaction</a:t>
            </a:r>
          </a:p>
        </p:txBody>
      </p:sp>
    </p:spTree>
    <p:extLst>
      <p:ext uri="{BB962C8B-B14F-4D97-AF65-F5344CB8AC3E}">
        <p14:creationId xmlns:p14="http://schemas.microsoft.com/office/powerpoint/2010/main" val="3574132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6EE56B-973C-DC4C-AF91-B8510C2DEF94}"/>
              </a:ext>
            </a:extLst>
          </p:cNvPr>
          <p:cNvSpPr>
            <a:spLocks noGrp="1"/>
          </p:cNvSpPr>
          <p:nvPr>
            <p:ph type="title"/>
          </p:nvPr>
        </p:nvSpPr>
        <p:spPr/>
        <p:txBody>
          <a:bodyPr/>
          <a:lstStyle/>
          <a:p>
            <a:r>
              <a:rPr lang="en-NL" dirty="0"/>
              <a:t>Defect Trends</a:t>
            </a:r>
          </a:p>
        </p:txBody>
      </p:sp>
    </p:spTree>
    <p:extLst>
      <p:ext uri="{BB962C8B-B14F-4D97-AF65-F5344CB8AC3E}">
        <p14:creationId xmlns:p14="http://schemas.microsoft.com/office/powerpoint/2010/main" val="2022749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6EE56B-973C-DC4C-AF91-B8510C2DEF94}"/>
              </a:ext>
            </a:extLst>
          </p:cNvPr>
          <p:cNvSpPr>
            <a:spLocks noGrp="1"/>
          </p:cNvSpPr>
          <p:nvPr>
            <p:ph type="title"/>
          </p:nvPr>
        </p:nvSpPr>
        <p:spPr/>
        <p:txBody>
          <a:bodyPr/>
          <a:lstStyle/>
          <a:p>
            <a:r>
              <a:rPr lang="en-NL" dirty="0"/>
              <a:t>Defect Trends</a:t>
            </a:r>
          </a:p>
        </p:txBody>
      </p:sp>
    </p:spTree>
    <p:extLst>
      <p:ext uri="{BB962C8B-B14F-4D97-AF65-F5344CB8AC3E}">
        <p14:creationId xmlns:p14="http://schemas.microsoft.com/office/powerpoint/2010/main" val="1810224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277B72-4C74-7E4B-9BBE-4C5D531F2D07}"/>
              </a:ext>
            </a:extLst>
          </p:cNvPr>
          <p:cNvSpPr>
            <a:spLocks noGrp="1"/>
          </p:cNvSpPr>
          <p:nvPr>
            <p:ph type="title"/>
          </p:nvPr>
        </p:nvSpPr>
        <p:spPr/>
        <p:txBody>
          <a:bodyPr/>
          <a:lstStyle/>
          <a:p>
            <a:r>
              <a:rPr lang="en-NL" dirty="0"/>
              <a:t>Product </a:t>
            </a:r>
            <a:br>
              <a:rPr lang="en-NL" dirty="0"/>
            </a:br>
            <a:r>
              <a:rPr lang="en-NL" dirty="0"/>
              <a:t>Cost Ratio</a:t>
            </a:r>
          </a:p>
        </p:txBody>
      </p:sp>
    </p:spTree>
    <p:extLst>
      <p:ext uri="{BB962C8B-B14F-4D97-AF65-F5344CB8AC3E}">
        <p14:creationId xmlns:p14="http://schemas.microsoft.com/office/powerpoint/2010/main" val="3801774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277B72-4C74-7E4B-9BBE-4C5D531F2D07}"/>
              </a:ext>
            </a:extLst>
          </p:cNvPr>
          <p:cNvSpPr>
            <a:spLocks noGrp="1"/>
          </p:cNvSpPr>
          <p:nvPr>
            <p:ph type="title"/>
          </p:nvPr>
        </p:nvSpPr>
        <p:spPr/>
        <p:txBody>
          <a:bodyPr/>
          <a:lstStyle/>
          <a:p>
            <a:r>
              <a:rPr lang="en-NL" dirty="0"/>
              <a:t>Product </a:t>
            </a:r>
            <a:br>
              <a:rPr lang="en-NL" dirty="0"/>
            </a:br>
            <a:r>
              <a:rPr lang="en-NL" dirty="0"/>
              <a:t>Cost Ratio</a:t>
            </a:r>
          </a:p>
        </p:txBody>
      </p:sp>
    </p:spTree>
    <p:extLst>
      <p:ext uri="{BB962C8B-B14F-4D97-AF65-F5344CB8AC3E}">
        <p14:creationId xmlns:p14="http://schemas.microsoft.com/office/powerpoint/2010/main" val="3796961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870EA2-278E-5143-A3BB-94CAF43B22EA}"/>
              </a:ext>
            </a:extLst>
          </p:cNvPr>
          <p:cNvSpPr>
            <a:spLocks noGrp="1"/>
          </p:cNvSpPr>
          <p:nvPr>
            <p:ph type="title"/>
          </p:nvPr>
        </p:nvSpPr>
        <p:spPr/>
        <p:txBody>
          <a:bodyPr/>
          <a:lstStyle/>
          <a:p>
            <a:r>
              <a:rPr lang="en-GB" sz="4800" dirty="0"/>
              <a:t>Change </a:t>
            </a:r>
            <a:br>
              <a:rPr lang="en-GB" sz="4800" dirty="0"/>
            </a:br>
            <a:r>
              <a:rPr lang="en-GB" sz="4800" dirty="0"/>
              <a:t>Failure Rate</a:t>
            </a:r>
            <a:endParaRPr lang="en-NL" dirty="0"/>
          </a:p>
        </p:txBody>
      </p:sp>
    </p:spTree>
    <p:extLst>
      <p:ext uri="{BB962C8B-B14F-4D97-AF65-F5344CB8AC3E}">
        <p14:creationId xmlns:p14="http://schemas.microsoft.com/office/powerpoint/2010/main" val="1733299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870EA2-278E-5143-A3BB-94CAF43B22EA}"/>
              </a:ext>
            </a:extLst>
          </p:cNvPr>
          <p:cNvSpPr>
            <a:spLocks noGrp="1"/>
          </p:cNvSpPr>
          <p:nvPr>
            <p:ph type="title"/>
          </p:nvPr>
        </p:nvSpPr>
        <p:spPr/>
        <p:txBody>
          <a:bodyPr/>
          <a:lstStyle/>
          <a:p>
            <a:r>
              <a:rPr lang="en-GB" sz="4800" dirty="0"/>
              <a:t>Change </a:t>
            </a:r>
            <a:br>
              <a:rPr lang="en-GB" sz="4800" dirty="0"/>
            </a:br>
            <a:r>
              <a:rPr lang="en-GB" sz="4800" dirty="0"/>
              <a:t>Failure Rate</a:t>
            </a:r>
            <a:endParaRPr lang="en-NL" dirty="0"/>
          </a:p>
        </p:txBody>
      </p:sp>
    </p:spTree>
    <p:extLst>
      <p:ext uri="{BB962C8B-B14F-4D97-AF65-F5344CB8AC3E}">
        <p14:creationId xmlns:p14="http://schemas.microsoft.com/office/powerpoint/2010/main" val="2602694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EF929-E200-934F-A5EF-1F0C7061BFDB}"/>
              </a:ext>
            </a:extLst>
          </p:cNvPr>
          <p:cNvSpPr>
            <a:spLocks noGrp="1"/>
          </p:cNvSpPr>
          <p:nvPr>
            <p:ph type="title"/>
          </p:nvPr>
        </p:nvSpPr>
        <p:spPr/>
        <p:txBody>
          <a:bodyPr/>
          <a:lstStyle/>
          <a:p>
            <a:r>
              <a:rPr lang="en-NL" sz="4800" dirty="0"/>
              <a:t>Installed </a:t>
            </a:r>
            <a:br>
              <a:rPr lang="en-NL" sz="4800" dirty="0"/>
            </a:br>
            <a:r>
              <a:rPr lang="en-NL" sz="4800" dirty="0"/>
              <a:t>Version Index</a:t>
            </a:r>
          </a:p>
        </p:txBody>
      </p:sp>
    </p:spTree>
    <p:extLst>
      <p:ext uri="{BB962C8B-B14F-4D97-AF65-F5344CB8AC3E}">
        <p14:creationId xmlns:p14="http://schemas.microsoft.com/office/powerpoint/2010/main" val="183808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89A4496-9FBC-704F-B2C1-D5C1E9DB312E}"/>
              </a:ext>
            </a:extLst>
          </p:cNvPr>
          <p:cNvPicPr>
            <a:picLocks noChangeAspect="1"/>
          </p:cNvPicPr>
          <p:nvPr/>
        </p:nvPicPr>
        <p:blipFill>
          <a:blip r:embed="rId3"/>
          <a:stretch>
            <a:fillRect/>
          </a:stretch>
        </p:blipFill>
        <p:spPr>
          <a:xfrm>
            <a:off x="5133993" y="3451710"/>
            <a:ext cx="1416899" cy="586745"/>
          </a:xfrm>
          <a:prstGeom prst="rect">
            <a:avLst/>
          </a:prstGeom>
        </p:spPr>
      </p:pic>
      <p:pic>
        <p:nvPicPr>
          <p:cNvPr id="16" name="Picture 15" descr="A picture containing food, drawing&#10;&#10;Description automatically generated">
            <a:extLst>
              <a:ext uri="{FF2B5EF4-FFF2-40B4-BE49-F238E27FC236}">
                <a16:creationId xmlns:a16="http://schemas.microsoft.com/office/drawing/2014/main" id="{5BFC205A-19C7-9F49-929A-165FFE6218EB}"/>
              </a:ext>
            </a:extLst>
          </p:cNvPr>
          <p:cNvPicPr>
            <a:picLocks noChangeAspect="1"/>
          </p:cNvPicPr>
          <p:nvPr/>
        </p:nvPicPr>
        <p:blipFill>
          <a:blip r:embed="rId4"/>
          <a:stretch>
            <a:fillRect/>
          </a:stretch>
        </p:blipFill>
        <p:spPr>
          <a:xfrm>
            <a:off x="4685777" y="-301473"/>
            <a:ext cx="2333389" cy="2296159"/>
          </a:xfrm>
          <a:prstGeom prst="rect">
            <a:avLst/>
          </a:prstGeom>
        </p:spPr>
      </p:pic>
      <p:sp>
        <p:nvSpPr>
          <p:cNvPr id="17" name="Rectangle 16">
            <a:extLst>
              <a:ext uri="{FF2B5EF4-FFF2-40B4-BE49-F238E27FC236}">
                <a16:creationId xmlns:a16="http://schemas.microsoft.com/office/drawing/2014/main" id="{1CFD67FC-EB16-7E4E-B8D4-767E78D204CB}"/>
              </a:ext>
            </a:extLst>
          </p:cNvPr>
          <p:cNvSpPr/>
          <p:nvPr/>
        </p:nvSpPr>
        <p:spPr>
          <a:xfrm>
            <a:off x="4144120" y="1437657"/>
            <a:ext cx="3399726" cy="2146585"/>
          </a:xfrm>
          <a:prstGeom prst="rect">
            <a:avLst/>
          </a:prstGeom>
        </p:spPr>
        <p:txBody>
          <a:bodyPr wrap="square">
            <a:spAutoFit/>
          </a:bodyPr>
          <a:lstStyle/>
          <a:p>
            <a:pPr algn="ctr"/>
            <a:r>
              <a:rPr lang="en-GB" sz="926" b="1" dirty="0">
                <a:solidFill>
                  <a:schemeClr val="bg1"/>
                </a:solidFill>
                <a:latin typeface="Ubuntu Light" panose="020B0304030602030204" pitchFamily="34" charset="0"/>
              </a:rPr>
              <a:t>Scrum Facilitators</a:t>
            </a:r>
            <a:r>
              <a:rPr lang="en-GB" sz="926" dirty="0">
                <a:solidFill>
                  <a:schemeClr val="bg1"/>
                </a:solidFill>
                <a:latin typeface="Ubuntu Light" panose="020B0304030602030204" pitchFamily="34" charset="0"/>
              </a:rPr>
              <a:t> is a Dutch-based training organization on a mission to help professionals become awesome Scrum facilitators. A Scrum Facilitator can be a Scrum Master, Product Owner, developer or  leader. Great Scrum Facilitators understand the Scrum values &amp; principles and use these to effectively implement Scrum with their teams and organizations.</a:t>
            </a:r>
          </a:p>
          <a:p>
            <a:pPr algn="ctr"/>
            <a:endParaRPr lang="en-GB" sz="926" dirty="0">
              <a:solidFill>
                <a:schemeClr val="bg1"/>
              </a:solidFill>
              <a:latin typeface="Ubuntu Light" panose="020B0304030602030204" pitchFamily="34" charset="0"/>
            </a:endParaRPr>
          </a:p>
          <a:p>
            <a:pPr algn="ctr"/>
            <a:r>
              <a:rPr lang="en-GB" sz="926" b="1" dirty="0">
                <a:solidFill>
                  <a:schemeClr val="bg1"/>
                </a:solidFill>
                <a:latin typeface="Ubuntu Light" panose="020B0304030602030204" pitchFamily="34" charset="0"/>
              </a:rPr>
              <a:t>Scrum Facilitators</a:t>
            </a:r>
            <a:r>
              <a:rPr lang="en-GB" sz="926" dirty="0">
                <a:solidFill>
                  <a:schemeClr val="bg1"/>
                </a:solidFill>
                <a:latin typeface="Ubuntu Light" panose="020B0304030602030204" pitchFamily="34" charset="0"/>
              </a:rPr>
              <a:t> is a </a:t>
            </a:r>
            <a:r>
              <a:rPr lang="en-GB" sz="926" b="1" dirty="0">
                <a:solidFill>
                  <a:schemeClr val="bg1"/>
                </a:solidFill>
                <a:latin typeface="Ubuntu Light" panose="020B0304030602030204" pitchFamily="34" charset="0"/>
              </a:rPr>
              <a:t>Scrum.org partner</a:t>
            </a:r>
            <a:r>
              <a:rPr lang="en-GB" sz="926" dirty="0">
                <a:solidFill>
                  <a:schemeClr val="bg1"/>
                </a:solidFill>
                <a:latin typeface="Ubuntu Light" panose="020B0304030602030204" pitchFamily="34" charset="0"/>
              </a:rPr>
              <a:t>. Our classes are accredited, always up-to-date, fun, super interactive and always facilitated by two trainers to maximize your learning objectives. Our trainers are </a:t>
            </a:r>
            <a:r>
              <a:rPr lang="en-GB" sz="926" b="1" dirty="0">
                <a:solidFill>
                  <a:schemeClr val="bg1"/>
                </a:solidFill>
                <a:latin typeface="Ubuntu Light" panose="020B0304030602030204" pitchFamily="34" charset="0"/>
              </a:rPr>
              <a:t>seasoned experts</a:t>
            </a:r>
            <a:r>
              <a:rPr lang="en-GB" sz="926" dirty="0">
                <a:solidFill>
                  <a:schemeClr val="bg1"/>
                </a:solidFill>
                <a:latin typeface="Ubuntu Light" panose="020B0304030602030204" pitchFamily="34" charset="0"/>
              </a:rPr>
              <a:t> and </a:t>
            </a:r>
            <a:r>
              <a:rPr lang="en-GB" sz="926" b="1" dirty="0">
                <a:solidFill>
                  <a:schemeClr val="bg1"/>
                </a:solidFill>
                <a:latin typeface="Ubuntu Light" panose="020B0304030602030204" pitchFamily="34" charset="0"/>
              </a:rPr>
              <a:t>Scrum.org certified</a:t>
            </a:r>
            <a:r>
              <a:rPr lang="en-GB" sz="926" dirty="0">
                <a:solidFill>
                  <a:schemeClr val="bg1"/>
                </a:solidFill>
                <a:latin typeface="Ubuntu Light" panose="020B0304030602030204" pitchFamily="34" charset="0"/>
              </a:rPr>
              <a:t> Professional Scrum Trainers with substantial real life experience in various settings.</a:t>
            </a:r>
          </a:p>
        </p:txBody>
      </p:sp>
      <p:sp>
        <p:nvSpPr>
          <p:cNvPr id="18" name="TextBox 17">
            <a:extLst>
              <a:ext uri="{FF2B5EF4-FFF2-40B4-BE49-F238E27FC236}">
                <a16:creationId xmlns:a16="http://schemas.microsoft.com/office/drawing/2014/main" id="{6F943A64-0EE7-0746-8785-BA4ACC104E94}"/>
              </a:ext>
            </a:extLst>
          </p:cNvPr>
          <p:cNvSpPr txBox="1"/>
          <p:nvPr/>
        </p:nvSpPr>
        <p:spPr>
          <a:xfrm>
            <a:off x="127528" y="782634"/>
            <a:ext cx="3674385" cy="1072369"/>
          </a:xfrm>
          <a:prstGeom prst="rect">
            <a:avLst/>
          </a:prstGeom>
          <a:noFill/>
        </p:spPr>
        <p:txBody>
          <a:bodyPr wrap="square" rtlCol="0">
            <a:spAutoFit/>
          </a:bodyPr>
          <a:lstStyle/>
          <a:p>
            <a:pPr algn="ctr"/>
            <a:r>
              <a:rPr lang="en-GB" sz="1029" dirty="0">
                <a:solidFill>
                  <a:schemeClr val="bg1"/>
                </a:solidFill>
                <a:latin typeface="Ubuntu" panose="020B0504030602030204" pitchFamily="34" charset="0"/>
              </a:rPr>
              <a:t>This game is based on Evidence Based Management (EBM). EBM is an empirical framework organizations can use to help measure the (perceived) product value, and the way they deliver their product(s). The measurements can be inspected to help maximize product value and improve the way of working.</a:t>
            </a:r>
            <a:endParaRPr lang="en-NL" sz="1029" dirty="0">
              <a:latin typeface="Ubuntu" panose="020B0504030602030204" pitchFamily="34" charset="0"/>
            </a:endParaRPr>
          </a:p>
        </p:txBody>
      </p:sp>
      <p:sp>
        <p:nvSpPr>
          <p:cNvPr id="20" name="TextBox 19">
            <a:extLst>
              <a:ext uri="{FF2B5EF4-FFF2-40B4-BE49-F238E27FC236}">
                <a16:creationId xmlns:a16="http://schemas.microsoft.com/office/drawing/2014/main" id="{CF06092E-B2A6-EB41-86F4-7148929817BE}"/>
              </a:ext>
            </a:extLst>
          </p:cNvPr>
          <p:cNvSpPr txBox="1"/>
          <p:nvPr/>
        </p:nvSpPr>
        <p:spPr>
          <a:xfrm>
            <a:off x="219713" y="1921910"/>
            <a:ext cx="3399726" cy="2941831"/>
          </a:xfrm>
          <a:prstGeom prst="rect">
            <a:avLst/>
          </a:prstGeom>
          <a:noFill/>
        </p:spPr>
        <p:txBody>
          <a:bodyPr wrap="square" rtlCol="0">
            <a:spAutoFit/>
          </a:bodyPr>
          <a:lstStyle/>
          <a:p>
            <a:pPr marL="235139" indent="-235139">
              <a:buFont typeface="+mj-lt"/>
              <a:buAutoNum type="arabicPeriod"/>
            </a:pPr>
            <a:r>
              <a:rPr lang="en-GB" sz="926" dirty="0">
                <a:solidFill>
                  <a:schemeClr val="bg1"/>
                </a:solidFill>
                <a:latin typeface="Ubuntu Light" panose="020B0304030602030204" pitchFamily="34" charset="0"/>
              </a:rPr>
              <a:t>As a Scrum Facilitator, put the four Key Value Areas (KVAs) in a row on the floor (Current Value, Time to Market, Ability to Innovate and Unrealized Value). Explain each KVA to the participants.</a:t>
            </a:r>
          </a:p>
          <a:p>
            <a:pPr marL="235139" indent="-235139">
              <a:buFont typeface="+mj-lt"/>
              <a:buAutoNum type="arabicPeriod"/>
            </a:pPr>
            <a:r>
              <a:rPr lang="en-GB" sz="926" dirty="0">
                <a:solidFill>
                  <a:schemeClr val="bg1"/>
                </a:solidFill>
                <a:latin typeface="Ubuntu Light" panose="020B0304030602030204" pitchFamily="34" charset="0"/>
              </a:rPr>
              <a:t>Form two groups and hand one group the green Key Value Measures cards (KVMs) and the other group the remaining purple KVMs.</a:t>
            </a:r>
          </a:p>
          <a:p>
            <a:pPr marL="235139" indent="-235139">
              <a:buFont typeface="+mj-lt"/>
              <a:buAutoNum type="arabicPeriod"/>
            </a:pPr>
            <a:r>
              <a:rPr lang="en-GB" sz="926" dirty="0">
                <a:solidFill>
                  <a:schemeClr val="bg1"/>
                </a:solidFill>
                <a:latin typeface="Ubuntu Light" panose="020B0304030602030204" pitchFamily="34" charset="0"/>
              </a:rPr>
              <a:t>Step 1: Invite the group(s) to discuss and put the KVMs under the correct KVA.</a:t>
            </a:r>
          </a:p>
          <a:p>
            <a:pPr marL="235139" indent="-235139">
              <a:buFont typeface="+mj-lt"/>
              <a:buAutoNum type="arabicPeriod"/>
            </a:pPr>
            <a:r>
              <a:rPr lang="en-GB" sz="926" dirty="0">
                <a:solidFill>
                  <a:schemeClr val="bg1"/>
                </a:solidFill>
                <a:latin typeface="Ubuntu Light" panose="020B0304030602030204" pitchFamily="34" charset="0"/>
              </a:rPr>
              <a:t>Step 2: Invite both groups to discuss their results and adapt their cards. Make sure by the end of this round, the KVM cards are under the correct KVA. </a:t>
            </a:r>
          </a:p>
          <a:p>
            <a:pPr marL="235139" indent="-235139">
              <a:buFont typeface="+mj-lt"/>
              <a:buAutoNum type="arabicPeriod"/>
            </a:pPr>
            <a:r>
              <a:rPr lang="en-GB" sz="926" dirty="0">
                <a:solidFill>
                  <a:schemeClr val="bg1"/>
                </a:solidFill>
                <a:latin typeface="Ubuntu Light" panose="020B0304030602030204" pitchFamily="34" charset="0"/>
              </a:rPr>
              <a:t>Step 3: Invite the participants to individually look at the KVMs and select one KVM that caught their attention. (A non-EBM KVM may also be chosen at this point)</a:t>
            </a:r>
          </a:p>
          <a:p>
            <a:pPr marL="235139" indent="-235139">
              <a:buFont typeface="+mj-lt"/>
              <a:buAutoNum type="arabicPeriod"/>
            </a:pPr>
            <a:r>
              <a:rPr lang="en-GB" sz="926" dirty="0">
                <a:solidFill>
                  <a:schemeClr val="bg1"/>
                </a:solidFill>
                <a:latin typeface="Ubuntu Light" panose="020B0304030602030204" pitchFamily="34" charset="0"/>
              </a:rPr>
              <a:t>Step 4: Invite the participants into groups of four. Ask each participant to explain why they chose their particular KVM and collaborate on how to implement it. (In case of non-EBM measures, pay attention that these are not vanity metrics and discuss the potential pitfalls)</a:t>
            </a:r>
            <a:endParaRPr lang="en-NL" sz="926" dirty="0">
              <a:solidFill>
                <a:schemeClr val="bg1"/>
              </a:solidFill>
              <a:latin typeface="Ubuntu Light" panose="020B0304030602030204" pitchFamily="34" charset="0"/>
            </a:endParaRPr>
          </a:p>
        </p:txBody>
      </p:sp>
      <p:sp>
        <p:nvSpPr>
          <p:cNvPr id="21" name="TextBox 20">
            <a:extLst>
              <a:ext uri="{FF2B5EF4-FFF2-40B4-BE49-F238E27FC236}">
                <a16:creationId xmlns:a16="http://schemas.microsoft.com/office/drawing/2014/main" id="{198E9943-4F58-D344-BF0A-1E1F4F8AC017}"/>
              </a:ext>
            </a:extLst>
          </p:cNvPr>
          <p:cNvSpPr txBox="1"/>
          <p:nvPr/>
        </p:nvSpPr>
        <p:spPr>
          <a:xfrm>
            <a:off x="4417129" y="4038451"/>
            <a:ext cx="2850620" cy="778753"/>
          </a:xfrm>
          <a:prstGeom prst="rect">
            <a:avLst/>
          </a:prstGeom>
          <a:noFill/>
        </p:spPr>
        <p:txBody>
          <a:bodyPr wrap="square" rtlCol="0">
            <a:spAutoFit/>
          </a:bodyPr>
          <a:lstStyle/>
          <a:p>
            <a:pPr algn="ctr"/>
            <a:r>
              <a:rPr lang="en-NL" sz="720" dirty="0">
                <a:solidFill>
                  <a:schemeClr val="bg1"/>
                </a:solidFill>
                <a:latin typeface="Ubuntu Light" panose="020B0304030602030204" pitchFamily="34" charset="0"/>
              </a:rPr>
              <a:t>Based on the 2020 EBM Guide. Learn about Evidence-Based Management (EBM) </a:t>
            </a:r>
            <a:r>
              <a:rPr lang="en-GB" sz="720" dirty="0">
                <a:solidFill>
                  <a:schemeClr val="bg1"/>
                </a:solidFill>
                <a:latin typeface="Ubuntu Light" panose="020B0304030602030204" pitchFamily="34" charset="0"/>
              </a:rPr>
              <a:t>at </a:t>
            </a:r>
            <a:r>
              <a:rPr lang="en-GB" sz="720" dirty="0">
                <a:solidFill>
                  <a:schemeClr val="bg1"/>
                </a:solidFill>
                <a:latin typeface="Ubuntu Light" panose="020B0304030602030204" pitchFamily="34" charset="0"/>
                <a:hlinkClick r:id="rId5"/>
              </a:rPr>
              <a:t>http://s</a:t>
            </a:r>
            <a:r>
              <a:rPr lang="en-NL" sz="720" dirty="0">
                <a:solidFill>
                  <a:schemeClr val="bg1"/>
                </a:solidFill>
                <a:latin typeface="Ubuntu Light" panose="020B0304030602030204" pitchFamily="34" charset="0"/>
                <a:hlinkClick r:id="rId5"/>
              </a:rPr>
              <a:t>crum.org/EBM</a:t>
            </a:r>
            <a:endParaRPr lang="en-NL" sz="720" dirty="0">
              <a:solidFill>
                <a:schemeClr val="bg1"/>
              </a:solidFill>
              <a:latin typeface="Ubuntu Light" panose="020B0304030602030204" pitchFamily="34" charset="0"/>
            </a:endParaRPr>
          </a:p>
          <a:p>
            <a:pPr algn="ctr"/>
            <a:endParaRPr lang="en-NL" sz="720" dirty="0">
              <a:solidFill>
                <a:schemeClr val="bg1"/>
              </a:solidFill>
              <a:latin typeface="Ubuntu Light" panose="020B0304030602030204" pitchFamily="34" charset="0"/>
            </a:endParaRPr>
          </a:p>
          <a:p>
            <a:pPr algn="ctr"/>
            <a:r>
              <a:rPr lang="en-GB" sz="720" dirty="0">
                <a:solidFill>
                  <a:schemeClr val="bg1"/>
                </a:solidFill>
                <a:latin typeface="Ubuntu Light" panose="020B0304030602030204" pitchFamily="34" charset="0"/>
              </a:rPr>
              <a:t>The Measuring Outcome game </a:t>
            </a:r>
            <a:r>
              <a:rPr lang="en-GB" sz="720">
                <a:solidFill>
                  <a:schemeClr val="bg1"/>
                </a:solidFill>
                <a:latin typeface="Ubuntu Light" panose="020B0304030602030204" pitchFamily="34" charset="0"/>
              </a:rPr>
              <a:t>(v2.1) </a:t>
            </a:r>
            <a:r>
              <a:rPr lang="en-GB" sz="720" dirty="0">
                <a:solidFill>
                  <a:schemeClr val="bg1"/>
                </a:solidFill>
                <a:latin typeface="Ubuntu Light" panose="020B0304030602030204" pitchFamily="34" charset="0"/>
              </a:rPr>
              <a:t>is licensed under </a:t>
            </a:r>
          </a:p>
          <a:p>
            <a:pPr algn="ctr"/>
            <a:r>
              <a:rPr lang="en-GB" sz="720" dirty="0">
                <a:solidFill>
                  <a:schemeClr val="bg1"/>
                </a:solidFill>
                <a:latin typeface="Ubuntu Light" panose="020B0304030602030204" pitchFamily="34" charset="0"/>
              </a:rPr>
              <a:t>CC BY-NC-SA 4.0</a:t>
            </a:r>
          </a:p>
          <a:p>
            <a:pPr algn="ctr"/>
            <a:r>
              <a:rPr lang="en-GB" sz="720" dirty="0">
                <a:solidFill>
                  <a:schemeClr val="bg1"/>
                </a:solidFill>
                <a:latin typeface="Ubuntu Light" panose="020B0304030602030204" pitchFamily="34" charset="0"/>
              </a:rPr>
              <a:t>By Scrum Facilitators</a:t>
            </a:r>
          </a:p>
        </p:txBody>
      </p:sp>
      <p:grpSp>
        <p:nvGrpSpPr>
          <p:cNvPr id="2" name="Group 1">
            <a:extLst>
              <a:ext uri="{FF2B5EF4-FFF2-40B4-BE49-F238E27FC236}">
                <a16:creationId xmlns:a16="http://schemas.microsoft.com/office/drawing/2014/main" id="{E86EE5EF-4E07-9D4A-8C2D-83F385087044}"/>
              </a:ext>
            </a:extLst>
          </p:cNvPr>
          <p:cNvGrpSpPr/>
          <p:nvPr/>
        </p:nvGrpSpPr>
        <p:grpSpPr>
          <a:xfrm>
            <a:off x="-239095" y="198052"/>
            <a:ext cx="4020655" cy="698423"/>
            <a:chOff x="-77476" y="76326"/>
            <a:chExt cx="3909016" cy="644370"/>
          </a:xfrm>
        </p:grpSpPr>
        <p:sp>
          <p:nvSpPr>
            <p:cNvPr id="19" name="TextBox 18">
              <a:extLst>
                <a:ext uri="{FF2B5EF4-FFF2-40B4-BE49-F238E27FC236}">
                  <a16:creationId xmlns:a16="http://schemas.microsoft.com/office/drawing/2014/main" id="{595EE125-EFCC-F14F-8498-A6CD8EEF0F59}"/>
                </a:ext>
              </a:extLst>
            </p:cNvPr>
            <p:cNvSpPr txBox="1"/>
            <p:nvPr/>
          </p:nvSpPr>
          <p:spPr>
            <a:xfrm>
              <a:off x="-77476" y="76326"/>
              <a:ext cx="3909016" cy="643346"/>
            </a:xfrm>
            <a:prstGeom prst="rect">
              <a:avLst/>
            </a:prstGeom>
            <a:noFill/>
          </p:spPr>
          <p:txBody>
            <a:bodyPr wrap="square" rtlCol="0">
              <a:spAutoFit/>
            </a:bodyPr>
            <a:lstStyle/>
            <a:p>
              <a:pPr algn="ctr"/>
              <a:r>
                <a:rPr lang="en-NL" sz="3806" b="1" dirty="0">
                  <a:latin typeface="Marvel" pitchFamily="2" charset="0"/>
                </a:rPr>
                <a:t>FACILITATE THE GAM</a:t>
              </a:r>
            </a:p>
          </p:txBody>
        </p:sp>
        <p:sp>
          <p:nvSpPr>
            <p:cNvPr id="24" name="TextBox 23">
              <a:extLst>
                <a:ext uri="{FF2B5EF4-FFF2-40B4-BE49-F238E27FC236}">
                  <a16:creationId xmlns:a16="http://schemas.microsoft.com/office/drawing/2014/main" id="{9D817926-FA1D-B346-9D51-472AADB3F438}"/>
                </a:ext>
              </a:extLst>
            </p:cNvPr>
            <p:cNvSpPr txBox="1"/>
            <p:nvPr/>
          </p:nvSpPr>
          <p:spPr>
            <a:xfrm>
              <a:off x="3221873" y="77350"/>
              <a:ext cx="249747" cy="643346"/>
            </a:xfrm>
            <a:prstGeom prst="rect">
              <a:avLst/>
            </a:prstGeom>
            <a:noFill/>
          </p:spPr>
          <p:txBody>
            <a:bodyPr wrap="square" rtlCol="0">
              <a:spAutoFit/>
            </a:bodyPr>
            <a:lstStyle/>
            <a:p>
              <a:pPr algn="ctr"/>
              <a:r>
                <a:rPr lang="en-NL" sz="3806" b="1" dirty="0">
                  <a:latin typeface="Marvel" pitchFamily="2" charset="0"/>
                </a:rPr>
                <a:t>E</a:t>
              </a:r>
            </a:p>
          </p:txBody>
        </p:sp>
      </p:grpSp>
      <p:cxnSp>
        <p:nvCxnSpPr>
          <p:cNvPr id="4" name="Straight Connector 3">
            <a:extLst>
              <a:ext uri="{FF2B5EF4-FFF2-40B4-BE49-F238E27FC236}">
                <a16:creationId xmlns:a16="http://schemas.microsoft.com/office/drawing/2014/main" id="{68785FFA-7409-D846-8C87-4C5E3E391542}"/>
              </a:ext>
            </a:extLst>
          </p:cNvPr>
          <p:cNvCxnSpPr/>
          <p:nvPr/>
        </p:nvCxnSpPr>
        <p:spPr>
          <a:xfrm>
            <a:off x="3887787" y="294898"/>
            <a:ext cx="0" cy="481416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106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EF929-E200-934F-A5EF-1F0C7061BFDB}"/>
              </a:ext>
            </a:extLst>
          </p:cNvPr>
          <p:cNvSpPr>
            <a:spLocks noGrp="1"/>
          </p:cNvSpPr>
          <p:nvPr>
            <p:ph type="title"/>
          </p:nvPr>
        </p:nvSpPr>
        <p:spPr/>
        <p:txBody>
          <a:bodyPr/>
          <a:lstStyle/>
          <a:p>
            <a:r>
              <a:rPr lang="en-NL" sz="4800" dirty="0"/>
              <a:t>Installed </a:t>
            </a:r>
            <a:br>
              <a:rPr lang="en-NL" sz="4800" dirty="0"/>
            </a:br>
            <a:r>
              <a:rPr lang="en-NL" sz="4800" dirty="0"/>
              <a:t>Version Index</a:t>
            </a:r>
          </a:p>
        </p:txBody>
      </p:sp>
    </p:spTree>
    <p:extLst>
      <p:ext uri="{BB962C8B-B14F-4D97-AF65-F5344CB8AC3E}">
        <p14:creationId xmlns:p14="http://schemas.microsoft.com/office/powerpoint/2010/main" val="16637862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78C2B9-C393-7248-AECD-EA4141359846}"/>
              </a:ext>
            </a:extLst>
          </p:cNvPr>
          <p:cNvSpPr>
            <a:spLocks noGrp="1"/>
          </p:cNvSpPr>
          <p:nvPr>
            <p:ph type="title"/>
          </p:nvPr>
        </p:nvSpPr>
        <p:spPr/>
        <p:txBody>
          <a:bodyPr/>
          <a:lstStyle/>
          <a:p>
            <a:r>
              <a:rPr lang="en-GB" sz="4800" dirty="0"/>
              <a:t>Desired Customer Experience or satisfaction</a:t>
            </a:r>
            <a:endParaRPr lang="en-NL" sz="4800" dirty="0"/>
          </a:p>
        </p:txBody>
      </p:sp>
    </p:spTree>
    <p:extLst>
      <p:ext uri="{BB962C8B-B14F-4D97-AF65-F5344CB8AC3E}">
        <p14:creationId xmlns:p14="http://schemas.microsoft.com/office/powerpoint/2010/main" val="1125791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78C2B9-C393-7248-AECD-EA4141359846}"/>
              </a:ext>
            </a:extLst>
          </p:cNvPr>
          <p:cNvSpPr>
            <a:spLocks noGrp="1"/>
          </p:cNvSpPr>
          <p:nvPr>
            <p:ph type="title"/>
          </p:nvPr>
        </p:nvSpPr>
        <p:spPr/>
        <p:txBody>
          <a:bodyPr/>
          <a:lstStyle/>
          <a:p>
            <a:r>
              <a:rPr lang="en-GB" sz="4800" dirty="0"/>
              <a:t>Desired Customer Experience or satisfaction</a:t>
            </a:r>
            <a:endParaRPr lang="en-NL" sz="4800" dirty="0"/>
          </a:p>
        </p:txBody>
      </p:sp>
    </p:spTree>
    <p:extLst>
      <p:ext uri="{BB962C8B-B14F-4D97-AF65-F5344CB8AC3E}">
        <p14:creationId xmlns:p14="http://schemas.microsoft.com/office/powerpoint/2010/main" val="1008687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85E5AE-F5A8-F24B-A2A2-002F360E9E03}"/>
              </a:ext>
            </a:extLst>
          </p:cNvPr>
          <p:cNvSpPr>
            <a:spLocks noGrp="1"/>
          </p:cNvSpPr>
          <p:nvPr>
            <p:ph type="title"/>
          </p:nvPr>
        </p:nvSpPr>
        <p:spPr/>
        <p:txBody>
          <a:bodyPr/>
          <a:lstStyle/>
          <a:p>
            <a:r>
              <a:rPr lang="en-GB" sz="4800" dirty="0"/>
              <a:t>Time to remove Impediment</a:t>
            </a:r>
            <a:endParaRPr lang="en-NL" dirty="0"/>
          </a:p>
        </p:txBody>
      </p:sp>
    </p:spTree>
    <p:extLst>
      <p:ext uri="{BB962C8B-B14F-4D97-AF65-F5344CB8AC3E}">
        <p14:creationId xmlns:p14="http://schemas.microsoft.com/office/powerpoint/2010/main" val="2494178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85E5AE-F5A8-F24B-A2A2-002F360E9E03}"/>
              </a:ext>
            </a:extLst>
          </p:cNvPr>
          <p:cNvSpPr>
            <a:spLocks noGrp="1"/>
          </p:cNvSpPr>
          <p:nvPr>
            <p:ph type="title"/>
          </p:nvPr>
        </p:nvSpPr>
        <p:spPr/>
        <p:txBody>
          <a:bodyPr/>
          <a:lstStyle/>
          <a:p>
            <a:r>
              <a:rPr lang="en-GB" sz="4800" dirty="0"/>
              <a:t>Time to remove Impediment</a:t>
            </a:r>
            <a:endParaRPr lang="en-NL" dirty="0"/>
          </a:p>
        </p:txBody>
      </p:sp>
    </p:spTree>
    <p:extLst>
      <p:ext uri="{BB962C8B-B14F-4D97-AF65-F5344CB8AC3E}">
        <p14:creationId xmlns:p14="http://schemas.microsoft.com/office/powerpoint/2010/main" val="2701344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66D311-B7D3-4F4A-AC57-CE172F127FA7}"/>
              </a:ext>
            </a:extLst>
          </p:cNvPr>
          <p:cNvSpPr>
            <a:spLocks noGrp="1"/>
          </p:cNvSpPr>
          <p:nvPr>
            <p:ph type="title"/>
          </p:nvPr>
        </p:nvSpPr>
        <p:spPr/>
        <p:txBody>
          <a:bodyPr/>
          <a:lstStyle/>
          <a:p>
            <a:r>
              <a:rPr lang="en-NL" sz="4800" dirty="0"/>
              <a:t>Build &amp; Integration Frequency</a:t>
            </a:r>
            <a:endParaRPr lang="en-NL" dirty="0"/>
          </a:p>
        </p:txBody>
      </p:sp>
    </p:spTree>
    <p:extLst>
      <p:ext uri="{BB962C8B-B14F-4D97-AF65-F5344CB8AC3E}">
        <p14:creationId xmlns:p14="http://schemas.microsoft.com/office/powerpoint/2010/main" val="12341810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66D311-B7D3-4F4A-AC57-CE172F127FA7}"/>
              </a:ext>
            </a:extLst>
          </p:cNvPr>
          <p:cNvSpPr>
            <a:spLocks noGrp="1"/>
          </p:cNvSpPr>
          <p:nvPr>
            <p:ph type="title"/>
          </p:nvPr>
        </p:nvSpPr>
        <p:spPr/>
        <p:txBody>
          <a:bodyPr/>
          <a:lstStyle/>
          <a:p>
            <a:r>
              <a:rPr lang="en-NL" sz="4800" dirty="0"/>
              <a:t>Build &amp; Integration Frequency</a:t>
            </a:r>
            <a:endParaRPr lang="en-NL" dirty="0"/>
          </a:p>
        </p:txBody>
      </p:sp>
    </p:spTree>
    <p:extLst>
      <p:ext uri="{BB962C8B-B14F-4D97-AF65-F5344CB8AC3E}">
        <p14:creationId xmlns:p14="http://schemas.microsoft.com/office/powerpoint/2010/main" val="10464330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45941-CD23-D141-A80B-65BF2F7D91B1}"/>
              </a:ext>
            </a:extLst>
          </p:cNvPr>
          <p:cNvSpPr>
            <a:spLocks noGrp="1"/>
          </p:cNvSpPr>
          <p:nvPr>
            <p:ph type="title"/>
          </p:nvPr>
        </p:nvSpPr>
        <p:spPr/>
        <p:txBody>
          <a:bodyPr/>
          <a:lstStyle/>
          <a:p>
            <a:r>
              <a:rPr lang="en-NL" sz="4800" dirty="0"/>
              <a:t>Time to Pivot</a:t>
            </a:r>
            <a:endParaRPr lang="en-NL" dirty="0"/>
          </a:p>
        </p:txBody>
      </p:sp>
    </p:spTree>
    <p:extLst>
      <p:ext uri="{BB962C8B-B14F-4D97-AF65-F5344CB8AC3E}">
        <p14:creationId xmlns:p14="http://schemas.microsoft.com/office/powerpoint/2010/main" val="1334417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45941-CD23-D141-A80B-65BF2F7D91B1}"/>
              </a:ext>
            </a:extLst>
          </p:cNvPr>
          <p:cNvSpPr>
            <a:spLocks noGrp="1"/>
          </p:cNvSpPr>
          <p:nvPr>
            <p:ph type="title"/>
          </p:nvPr>
        </p:nvSpPr>
        <p:spPr/>
        <p:txBody>
          <a:bodyPr/>
          <a:lstStyle/>
          <a:p>
            <a:r>
              <a:rPr lang="en-NL" sz="4800" dirty="0"/>
              <a:t>Time to Pivot</a:t>
            </a:r>
            <a:endParaRPr lang="en-NL" dirty="0"/>
          </a:p>
        </p:txBody>
      </p:sp>
    </p:spTree>
    <p:extLst>
      <p:ext uri="{BB962C8B-B14F-4D97-AF65-F5344CB8AC3E}">
        <p14:creationId xmlns:p14="http://schemas.microsoft.com/office/powerpoint/2010/main" val="31724508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53D4DA-FB74-7D49-9C80-F386D7947405}"/>
              </a:ext>
            </a:extLst>
          </p:cNvPr>
          <p:cNvSpPr>
            <a:spLocks noGrp="1"/>
          </p:cNvSpPr>
          <p:nvPr>
            <p:ph type="title"/>
          </p:nvPr>
        </p:nvSpPr>
        <p:spPr/>
        <p:txBody>
          <a:bodyPr/>
          <a:lstStyle/>
          <a:p>
            <a:r>
              <a:rPr lang="en-NL" sz="4800" dirty="0"/>
              <a:t>Production Incident Count</a:t>
            </a:r>
            <a:endParaRPr lang="en-NL" dirty="0"/>
          </a:p>
        </p:txBody>
      </p:sp>
    </p:spTree>
    <p:extLst>
      <p:ext uri="{BB962C8B-B14F-4D97-AF65-F5344CB8AC3E}">
        <p14:creationId xmlns:p14="http://schemas.microsoft.com/office/powerpoint/2010/main" val="1573922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80A414F0-FCE5-2E45-A339-248A82CA3769}"/>
              </a:ext>
            </a:extLst>
          </p:cNvPr>
          <p:cNvSpPr/>
          <p:nvPr/>
        </p:nvSpPr>
        <p:spPr>
          <a:xfrm>
            <a:off x="-211217" y="82360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0" name="Rounded Rectangle 9">
            <a:extLst>
              <a:ext uri="{FF2B5EF4-FFF2-40B4-BE49-F238E27FC236}">
                <a16:creationId xmlns:a16="http://schemas.microsoft.com/office/drawing/2014/main" id="{2333F93C-0F67-C146-84E2-9B869646EE60}"/>
              </a:ext>
            </a:extLst>
          </p:cNvPr>
          <p:cNvSpPr/>
          <p:nvPr/>
        </p:nvSpPr>
        <p:spPr>
          <a:xfrm>
            <a:off x="-191407" y="139481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Rounded Rectangle 10">
            <a:extLst>
              <a:ext uri="{FF2B5EF4-FFF2-40B4-BE49-F238E27FC236}">
                <a16:creationId xmlns:a16="http://schemas.microsoft.com/office/drawing/2014/main" id="{AA9F6613-2A28-7048-A742-95677A05CBD2}"/>
              </a:ext>
            </a:extLst>
          </p:cNvPr>
          <p:cNvSpPr/>
          <p:nvPr/>
        </p:nvSpPr>
        <p:spPr>
          <a:xfrm>
            <a:off x="-211217" y="196604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Rounded Rectangle 11">
            <a:extLst>
              <a:ext uri="{FF2B5EF4-FFF2-40B4-BE49-F238E27FC236}">
                <a16:creationId xmlns:a16="http://schemas.microsoft.com/office/drawing/2014/main" id="{2035461B-5D95-774C-8E4D-3CB256D762EA}"/>
              </a:ext>
            </a:extLst>
          </p:cNvPr>
          <p:cNvSpPr/>
          <p:nvPr/>
        </p:nvSpPr>
        <p:spPr>
          <a:xfrm>
            <a:off x="-207056" y="253725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3" name="Rounded Rectangle 12">
            <a:extLst>
              <a:ext uri="{FF2B5EF4-FFF2-40B4-BE49-F238E27FC236}">
                <a16:creationId xmlns:a16="http://schemas.microsoft.com/office/drawing/2014/main" id="{F78111FD-544B-3749-B4C7-6C0601A72685}"/>
              </a:ext>
            </a:extLst>
          </p:cNvPr>
          <p:cNvSpPr/>
          <p:nvPr/>
        </p:nvSpPr>
        <p:spPr>
          <a:xfrm>
            <a:off x="-205689" y="3108473"/>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6" name="Rounded Rectangle 15">
            <a:extLst>
              <a:ext uri="{FF2B5EF4-FFF2-40B4-BE49-F238E27FC236}">
                <a16:creationId xmlns:a16="http://schemas.microsoft.com/office/drawing/2014/main" id="{74B1E9C1-F51F-E349-A7D6-273F919A86DE}"/>
              </a:ext>
            </a:extLst>
          </p:cNvPr>
          <p:cNvSpPr/>
          <p:nvPr/>
        </p:nvSpPr>
        <p:spPr>
          <a:xfrm>
            <a:off x="-211217" y="367969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Rounded Rectangle 17">
            <a:extLst>
              <a:ext uri="{FF2B5EF4-FFF2-40B4-BE49-F238E27FC236}">
                <a16:creationId xmlns:a16="http://schemas.microsoft.com/office/drawing/2014/main" id="{6BB192FA-7562-6C45-B5B6-0487D9CB90FC}"/>
              </a:ext>
            </a:extLst>
          </p:cNvPr>
          <p:cNvSpPr/>
          <p:nvPr/>
        </p:nvSpPr>
        <p:spPr>
          <a:xfrm>
            <a:off x="-205121" y="42509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Rounded Rectangle 18">
            <a:extLst>
              <a:ext uri="{FF2B5EF4-FFF2-40B4-BE49-F238E27FC236}">
                <a16:creationId xmlns:a16="http://schemas.microsoft.com/office/drawing/2014/main" id="{DFF58212-847B-D248-84DE-5532419AD67A}"/>
              </a:ext>
            </a:extLst>
          </p:cNvPr>
          <p:cNvSpPr/>
          <p:nvPr/>
        </p:nvSpPr>
        <p:spPr>
          <a:xfrm>
            <a:off x="7558072" y="8236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Rounded Rectangle 19">
            <a:extLst>
              <a:ext uri="{FF2B5EF4-FFF2-40B4-BE49-F238E27FC236}">
                <a16:creationId xmlns:a16="http://schemas.microsoft.com/office/drawing/2014/main" id="{8C0CF75B-D58A-4840-8464-3D74529F5933}"/>
              </a:ext>
            </a:extLst>
          </p:cNvPr>
          <p:cNvSpPr/>
          <p:nvPr/>
        </p:nvSpPr>
        <p:spPr>
          <a:xfrm>
            <a:off x="7558072" y="139482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Rounded Rectangle 20">
            <a:extLst>
              <a:ext uri="{FF2B5EF4-FFF2-40B4-BE49-F238E27FC236}">
                <a16:creationId xmlns:a16="http://schemas.microsoft.com/office/drawing/2014/main" id="{66339E88-CF46-694D-8472-C7F78C4EBDDB}"/>
              </a:ext>
            </a:extLst>
          </p:cNvPr>
          <p:cNvSpPr/>
          <p:nvPr/>
        </p:nvSpPr>
        <p:spPr>
          <a:xfrm>
            <a:off x="7558265" y="1966041"/>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Rounded Rectangle 21">
            <a:extLst>
              <a:ext uri="{FF2B5EF4-FFF2-40B4-BE49-F238E27FC236}">
                <a16:creationId xmlns:a16="http://schemas.microsoft.com/office/drawing/2014/main" id="{EE08CE49-2BDF-7E47-93A6-34A667AEB601}"/>
              </a:ext>
            </a:extLst>
          </p:cNvPr>
          <p:cNvSpPr/>
          <p:nvPr/>
        </p:nvSpPr>
        <p:spPr>
          <a:xfrm>
            <a:off x="7558072" y="2537259"/>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Rounded Rectangle 22">
            <a:extLst>
              <a:ext uri="{FF2B5EF4-FFF2-40B4-BE49-F238E27FC236}">
                <a16:creationId xmlns:a16="http://schemas.microsoft.com/office/drawing/2014/main" id="{0B4B9A8D-960F-1A49-BC4D-3FC55095C91E}"/>
              </a:ext>
            </a:extLst>
          </p:cNvPr>
          <p:cNvSpPr/>
          <p:nvPr/>
        </p:nvSpPr>
        <p:spPr>
          <a:xfrm>
            <a:off x="7558072" y="3108475"/>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Rounded Rectangle 23">
            <a:extLst>
              <a:ext uri="{FF2B5EF4-FFF2-40B4-BE49-F238E27FC236}">
                <a16:creationId xmlns:a16="http://schemas.microsoft.com/office/drawing/2014/main" id="{90B90E96-DA65-3844-A895-A8E4275F2E9E}"/>
              </a:ext>
            </a:extLst>
          </p:cNvPr>
          <p:cNvSpPr/>
          <p:nvPr/>
        </p:nvSpPr>
        <p:spPr>
          <a:xfrm>
            <a:off x="7558072" y="3679689"/>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Rounded Rectangle 24">
            <a:extLst>
              <a:ext uri="{FF2B5EF4-FFF2-40B4-BE49-F238E27FC236}">
                <a16:creationId xmlns:a16="http://schemas.microsoft.com/office/drawing/2014/main" id="{5950A2A1-25A0-624E-8059-D651F019971A}"/>
              </a:ext>
            </a:extLst>
          </p:cNvPr>
          <p:cNvSpPr/>
          <p:nvPr/>
        </p:nvSpPr>
        <p:spPr>
          <a:xfrm>
            <a:off x="7558071" y="4250902"/>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6" name="Title 5">
            <a:extLst>
              <a:ext uri="{FF2B5EF4-FFF2-40B4-BE49-F238E27FC236}">
                <a16:creationId xmlns:a16="http://schemas.microsoft.com/office/drawing/2014/main" id="{28EB4885-7F92-2C4B-AD1F-33AE7317C36B}"/>
              </a:ext>
            </a:extLst>
          </p:cNvPr>
          <p:cNvSpPr>
            <a:spLocks noGrp="1"/>
          </p:cNvSpPr>
          <p:nvPr>
            <p:ph type="title"/>
          </p:nvPr>
        </p:nvSpPr>
        <p:spPr/>
        <p:txBody>
          <a:bodyPr/>
          <a:lstStyle/>
          <a:p>
            <a:r>
              <a:rPr lang="en-NL" dirty="0"/>
              <a:t>CURRENT VALUE</a:t>
            </a:r>
          </a:p>
        </p:txBody>
      </p:sp>
      <p:sp>
        <p:nvSpPr>
          <p:cNvPr id="7" name="Text Placeholder 6">
            <a:extLst>
              <a:ext uri="{FF2B5EF4-FFF2-40B4-BE49-F238E27FC236}">
                <a16:creationId xmlns:a16="http://schemas.microsoft.com/office/drawing/2014/main" id="{BA8B0553-9CE3-D944-B374-86C62E94CBDE}"/>
              </a:ext>
            </a:extLst>
          </p:cNvPr>
          <p:cNvSpPr>
            <a:spLocks noGrp="1"/>
          </p:cNvSpPr>
          <p:nvPr>
            <p:ph type="body" sz="quarter" idx="10"/>
          </p:nvPr>
        </p:nvSpPr>
        <p:spPr/>
        <p:txBody>
          <a:bodyPr/>
          <a:lstStyle/>
          <a:p>
            <a:r>
              <a:rPr lang="en-NL" dirty="0"/>
              <a:t>The Value that the product delivers today</a:t>
            </a:r>
          </a:p>
        </p:txBody>
      </p:sp>
    </p:spTree>
    <p:extLst>
      <p:ext uri="{BB962C8B-B14F-4D97-AF65-F5344CB8AC3E}">
        <p14:creationId xmlns:p14="http://schemas.microsoft.com/office/powerpoint/2010/main" val="2955084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53D4DA-FB74-7D49-9C80-F386D7947405}"/>
              </a:ext>
            </a:extLst>
          </p:cNvPr>
          <p:cNvSpPr>
            <a:spLocks noGrp="1"/>
          </p:cNvSpPr>
          <p:nvPr>
            <p:ph type="title"/>
          </p:nvPr>
        </p:nvSpPr>
        <p:spPr/>
        <p:txBody>
          <a:bodyPr/>
          <a:lstStyle/>
          <a:p>
            <a:r>
              <a:rPr lang="en-NL" sz="4800" dirty="0"/>
              <a:t>Production Incident Count</a:t>
            </a:r>
            <a:endParaRPr lang="en-NL" dirty="0"/>
          </a:p>
        </p:txBody>
      </p:sp>
    </p:spTree>
    <p:extLst>
      <p:ext uri="{BB962C8B-B14F-4D97-AF65-F5344CB8AC3E}">
        <p14:creationId xmlns:p14="http://schemas.microsoft.com/office/powerpoint/2010/main" val="2014458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DE6D5C-E2FA-A847-8DAE-5B74FACFBB2C}"/>
              </a:ext>
            </a:extLst>
          </p:cNvPr>
          <p:cNvSpPr>
            <a:spLocks noGrp="1"/>
          </p:cNvSpPr>
          <p:nvPr>
            <p:ph type="title"/>
          </p:nvPr>
        </p:nvSpPr>
        <p:spPr/>
        <p:txBody>
          <a:bodyPr/>
          <a:lstStyle/>
          <a:p>
            <a:r>
              <a:rPr lang="en-NL" sz="4800" dirty="0"/>
              <a:t>Release </a:t>
            </a:r>
            <a:br>
              <a:rPr lang="en-NL" sz="4800" dirty="0"/>
            </a:br>
            <a:r>
              <a:rPr lang="en-NL" sz="4800" dirty="0"/>
              <a:t>Stabilization </a:t>
            </a:r>
            <a:br>
              <a:rPr lang="en-NL" sz="4800" dirty="0"/>
            </a:br>
            <a:r>
              <a:rPr lang="en-NL" sz="4800" dirty="0"/>
              <a:t>Period</a:t>
            </a:r>
            <a:endParaRPr lang="en-NL" dirty="0"/>
          </a:p>
        </p:txBody>
      </p:sp>
    </p:spTree>
    <p:extLst>
      <p:ext uri="{BB962C8B-B14F-4D97-AF65-F5344CB8AC3E}">
        <p14:creationId xmlns:p14="http://schemas.microsoft.com/office/powerpoint/2010/main" val="2475620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DE6D5C-E2FA-A847-8DAE-5B74FACFBB2C}"/>
              </a:ext>
            </a:extLst>
          </p:cNvPr>
          <p:cNvSpPr>
            <a:spLocks noGrp="1"/>
          </p:cNvSpPr>
          <p:nvPr>
            <p:ph type="title"/>
          </p:nvPr>
        </p:nvSpPr>
        <p:spPr/>
        <p:txBody>
          <a:bodyPr/>
          <a:lstStyle/>
          <a:p>
            <a:r>
              <a:rPr lang="en-NL" sz="4800" dirty="0"/>
              <a:t>Release </a:t>
            </a:r>
            <a:br>
              <a:rPr lang="en-NL" sz="4800" dirty="0"/>
            </a:br>
            <a:r>
              <a:rPr lang="en-NL" sz="4800" dirty="0"/>
              <a:t>Stabilization </a:t>
            </a:r>
            <a:br>
              <a:rPr lang="en-NL" sz="4800" dirty="0"/>
            </a:br>
            <a:r>
              <a:rPr lang="en-NL" sz="4800" dirty="0"/>
              <a:t>Period</a:t>
            </a:r>
            <a:endParaRPr lang="en-NL" dirty="0"/>
          </a:p>
        </p:txBody>
      </p:sp>
    </p:spTree>
    <p:extLst>
      <p:ext uri="{BB962C8B-B14F-4D97-AF65-F5344CB8AC3E}">
        <p14:creationId xmlns:p14="http://schemas.microsoft.com/office/powerpoint/2010/main" val="21390117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FF3E69-D4A9-E643-8EAA-63C74E417228}"/>
              </a:ext>
            </a:extLst>
          </p:cNvPr>
          <p:cNvSpPr>
            <a:spLocks noGrp="1"/>
          </p:cNvSpPr>
          <p:nvPr>
            <p:ph type="title"/>
          </p:nvPr>
        </p:nvSpPr>
        <p:spPr/>
        <p:txBody>
          <a:bodyPr/>
          <a:lstStyle/>
          <a:p>
            <a:r>
              <a:rPr lang="en-GB" sz="4800" dirty="0"/>
              <a:t> Lead Time </a:t>
            </a:r>
            <a:br>
              <a:rPr lang="en-GB" sz="4800" dirty="0"/>
            </a:br>
            <a:r>
              <a:rPr lang="en-GB" sz="4800" dirty="0"/>
              <a:t>for Changes</a:t>
            </a:r>
            <a:endParaRPr lang="en-NL" dirty="0"/>
          </a:p>
        </p:txBody>
      </p:sp>
    </p:spTree>
    <p:extLst>
      <p:ext uri="{BB962C8B-B14F-4D97-AF65-F5344CB8AC3E}">
        <p14:creationId xmlns:p14="http://schemas.microsoft.com/office/powerpoint/2010/main" val="22999640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FF3E69-D4A9-E643-8EAA-63C74E417228}"/>
              </a:ext>
            </a:extLst>
          </p:cNvPr>
          <p:cNvSpPr>
            <a:spLocks noGrp="1"/>
          </p:cNvSpPr>
          <p:nvPr>
            <p:ph type="title"/>
          </p:nvPr>
        </p:nvSpPr>
        <p:spPr/>
        <p:txBody>
          <a:bodyPr/>
          <a:lstStyle/>
          <a:p>
            <a:r>
              <a:rPr lang="en-GB" sz="4800" dirty="0"/>
              <a:t> Lead Time </a:t>
            </a:r>
            <a:br>
              <a:rPr lang="en-GB" sz="4800" dirty="0"/>
            </a:br>
            <a:r>
              <a:rPr lang="en-GB" sz="4800" dirty="0"/>
              <a:t>for Changes</a:t>
            </a:r>
            <a:endParaRPr lang="en-NL" dirty="0"/>
          </a:p>
        </p:txBody>
      </p:sp>
    </p:spTree>
    <p:extLst>
      <p:ext uri="{BB962C8B-B14F-4D97-AF65-F5344CB8AC3E}">
        <p14:creationId xmlns:p14="http://schemas.microsoft.com/office/powerpoint/2010/main" val="7629684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D377F0-CDE6-B045-8FA8-244D23955AF3}"/>
              </a:ext>
            </a:extLst>
          </p:cNvPr>
          <p:cNvSpPr>
            <a:spLocks noGrp="1"/>
          </p:cNvSpPr>
          <p:nvPr>
            <p:ph type="title"/>
          </p:nvPr>
        </p:nvSpPr>
        <p:spPr/>
        <p:txBody>
          <a:bodyPr/>
          <a:lstStyle/>
          <a:p>
            <a:r>
              <a:rPr lang="en-NL" sz="4800" dirty="0"/>
              <a:t>Market</a:t>
            </a:r>
            <a:br>
              <a:rPr lang="en-NL" sz="4800" dirty="0"/>
            </a:br>
            <a:r>
              <a:rPr lang="en-NL" sz="4800" dirty="0"/>
              <a:t>Share</a:t>
            </a:r>
            <a:endParaRPr lang="en-NL" dirty="0"/>
          </a:p>
        </p:txBody>
      </p:sp>
    </p:spTree>
    <p:extLst>
      <p:ext uri="{BB962C8B-B14F-4D97-AF65-F5344CB8AC3E}">
        <p14:creationId xmlns:p14="http://schemas.microsoft.com/office/powerpoint/2010/main" val="9739394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D377F0-CDE6-B045-8FA8-244D23955AF3}"/>
              </a:ext>
            </a:extLst>
          </p:cNvPr>
          <p:cNvSpPr>
            <a:spLocks noGrp="1"/>
          </p:cNvSpPr>
          <p:nvPr>
            <p:ph type="title"/>
          </p:nvPr>
        </p:nvSpPr>
        <p:spPr/>
        <p:txBody>
          <a:bodyPr/>
          <a:lstStyle/>
          <a:p>
            <a:r>
              <a:rPr lang="en-NL" sz="4800" dirty="0"/>
              <a:t>Market</a:t>
            </a:r>
            <a:br>
              <a:rPr lang="en-NL" sz="4800" dirty="0"/>
            </a:br>
            <a:r>
              <a:rPr lang="en-NL" sz="4800" dirty="0"/>
              <a:t>Share</a:t>
            </a:r>
            <a:endParaRPr lang="en-NL" dirty="0"/>
          </a:p>
        </p:txBody>
      </p:sp>
    </p:spTree>
    <p:extLst>
      <p:ext uri="{BB962C8B-B14F-4D97-AF65-F5344CB8AC3E}">
        <p14:creationId xmlns:p14="http://schemas.microsoft.com/office/powerpoint/2010/main" val="38913150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324987-2C28-D641-A04E-E0094A7E8AC6}"/>
              </a:ext>
            </a:extLst>
          </p:cNvPr>
          <p:cNvSpPr>
            <a:spLocks noGrp="1"/>
          </p:cNvSpPr>
          <p:nvPr>
            <p:ph type="title"/>
          </p:nvPr>
        </p:nvSpPr>
        <p:spPr/>
        <p:txBody>
          <a:bodyPr/>
          <a:lstStyle/>
          <a:p>
            <a:r>
              <a:rPr lang="en-NL" sz="4800" dirty="0"/>
              <a:t>Customer </a:t>
            </a:r>
            <a:br>
              <a:rPr lang="en-NL" sz="4800" dirty="0"/>
            </a:br>
            <a:r>
              <a:rPr lang="en-NL" sz="4800" dirty="0"/>
              <a:t>Cycle Time</a:t>
            </a:r>
            <a:endParaRPr lang="en-NL" dirty="0"/>
          </a:p>
        </p:txBody>
      </p:sp>
    </p:spTree>
    <p:extLst>
      <p:ext uri="{BB962C8B-B14F-4D97-AF65-F5344CB8AC3E}">
        <p14:creationId xmlns:p14="http://schemas.microsoft.com/office/powerpoint/2010/main" val="30212328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324987-2C28-D641-A04E-E0094A7E8AC6}"/>
              </a:ext>
            </a:extLst>
          </p:cNvPr>
          <p:cNvSpPr>
            <a:spLocks noGrp="1"/>
          </p:cNvSpPr>
          <p:nvPr>
            <p:ph type="title"/>
          </p:nvPr>
        </p:nvSpPr>
        <p:spPr/>
        <p:txBody>
          <a:bodyPr/>
          <a:lstStyle/>
          <a:p>
            <a:r>
              <a:rPr lang="en-NL" sz="4800" dirty="0"/>
              <a:t>Customer </a:t>
            </a:r>
            <a:br>
              <a:rPr lang="en-NL" sz="4800" dirty="0"/>
            </a:br>
            <a:r>
              <a:rPr lang="en-NL" sz="4800" dirty="0"/>
              <a:t>Cycle Time</a:t>
            </a:r>
            <a:endParaRPr lang="en-NL" dirty="0"/>
          </a:p>
        </p:txBody>
      </p:sp>
    </p:spTree>
    <p:extLst>
      <p:ext uri="{BB962C8B-B14F-4D97-AF65-F5344CB8AC3E}">
        <p14:creationId xmlns:p14="http://schemas.microsoft.com/office/powerpoint/2010/main" val="17150849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C93D1D-8163-9443-8CD5-8E1C4C66C874}"/>
              </a:ext>
            </a:extLst>
          </p:cNvPr>
          <p:cNvSpPr>
            <a:spLocks noGrp="1"/>
          </p:cNvSpPr>
          <p:nvPr>
            <p:ph type="title"/>
          </p:nvPr>
        </p:nvSpPr>
        <p:spPr/>
        <p:txBody>
          <a:bodyPr/>
          <a:lstStyle/>
          <a:p>
            <a:r>
              <a:rPr lang="en-NL" dirty="0"/>
              <a:t>Time-to-Learn</a:t>
            </a:r>
          </a:p>
        </p:txBody>
      </p:sp>
    </p:spTree>
    <p:extLst>
      <p:ext uri="{BB962C8B-B14F-4D97-AF65-F5344CB8AC3E}">
        <p14:creationId xmlns:p14="http://schemas.microsoft.com/office/powerpoint/2010/main" val="4091448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344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C93D1D-8163-9443-8CD5-8E1C4C66C874}"/>
              </a:ext>
            </a:extLst>
          </p:cNvPr>
          <p:cNvSpPr>
            <a:spLocks noGrp="1"/>
          </p:cNvSpPr>
          <p:nvPr>
            <p:ph type="title"/>
          </p:nvPr>
        </p:nvSpPr>
        <p:spPr/>
        <p:txBody>
          <a:bodyPr/>
          <a:lstStyle/>
          <a:p>
            <a:r>
              <a:rPr lang="en-NL" dirty="0"/>
              <a:t>Time-to-Learn</a:t>
            </a:r>
          </a:p>
        </p:txBody>
      </p:sp>
    </p:spTree>
    <p:extLst>
      <p:ext uri="{BB962C8B-B14F-4D97-AF65-F5344CB8AC3E}">
        <p14:creationId xmlns:p14="http://schemas.microsoft.com/office/powerpoint/2010/main" val="34059057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EB9ADD-8AC9-0941-AF80-8B452BBA0A34}"/>
              </a:ext>
            </a:extLst>
          </p:cNvPr>
          <p:cNvSpPr>
            <a:spLocks noGrp="1"/>
          </p:cNvSpPr>
          <p:nvPr>
            <p:ph type="title"/>
          </p:nvPr>
        </p:nvSpPr>
        <p:spPr/>
        <p:txBody>
          <a:bodyPr/>
          <a:lstStyle/>
          <a:p>
            <a:r>
              <a:rPr lang="en-NL" sz="4800" dirty="0"/>
              <a:t>Employee Satisfaction</a:t>
            </a:r>
            <a:endParaRPr lang="en-NL" dirty="0"/>
          </a:p>
        </p:txBody>
      </p:sp>
    </p:spTree>
    <p:extLst>
      <p:ext uri="{BB962C8B-B14F-4D97-AF65-F5344CB8AC3E}">
        <p14:creationId xmlns:p14="http://schemas.microsoft.com/office/powerpoint/2010/main" val="38446576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EB9ADD-8AC9-0941-AF80-8B452BBA0A34}"/>
              </a:ext>
            </a:extLst>
          </p:cNvPr>
          <p:cNvSpPr>
            <a:spLocks noGrp="1"/>
          </p:cNvSpPr>
          <p:nvPr>
            <p:ph type="title"/>
          </p:nvPr>
        </p:nvSpPr>
        <p:spPr/>
        <p:txBody>
          <a:bodyPr/>
          <a:lstStyle/>
          <a:p>
            <a:r>
              <a:rPr lang="en-NL" sz="4800" dirty="0"/>
              <a:t>Employee Satisfaction</a:t>
            </a:r>
            <a:endParaRPr lang="en-NL" dirty="0"/>
          </a:p>
        </p:txBody>
      </p:sp>
    </p:spTree>
    <p:extLst>
      <p:ext uri="{BB962C8B-B14F-4D97-AF65-F5344CB8AC3E}">
        <p14:creationId xmlns:p14="http://schemas.microsoft.com/office/powerpoint/2010/main" val="1103425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C5309-1170-0943-A789-719AE62AF5BA}"/>
              </a:ext>
            </a:extLst>
          </p:cNvPr>
          <p:cNvSpPr>
            <a:spLocks noGrp="1"/>
          </p:cNvSpPr>
          <p:nvPr>
            <p:ph type="title"/>
          </p:nvPr>
        </p:nvSpPr>
        <p:spPr/>
        <p:txBody>
          <a:bodyPr/>
          <a:lstStyle/>
          <a:p>
            <a:r>
              <a:rPr lang="en-NL" sz="4800" dirty="0"/>
              <a:t>Customer </a:t>
            </a:r>
            <a:br>
              <a:rPr lang="en-NL" sz="4800" dirty="0"/>
            </a:br>
            <a:r>
              <a:rPr lang="en-NL" sz="4800" dirty="0"/>
              <a:t>Usage Index</a:t>
            </a:r>
            <a:endParaRPr lang="en-NL" dirty="0"/>
          </a:p>
        </p:txBody>
      </p:sp>
    </p:spTree>
    <p:extLst>
      <p:ext uri="{BB962C8B-B14F-4D97-AF65-F5344CB8AC3E}">
        <p14:creationId xmlns:p14="http://schemas.microsoft.com/office/powerpoint/2010/main" val="4503854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C5309-1170-0943-A789-719AE62AF5BA}"/>
              </a:ext>
            </a:extLst>
          </p:cNvPr>
          <p:cNvSpPr>
            <a:spLocks noGrp="1"/>
          </p:cNvSpPr>
          <p:nvPr>
            <p:ph type="title"/>
          </p:nvPr>
        </p:nvSpPr>
        <p:spPr/>
        <p:txBody>
          <a:bodyPr/>
          <a:lstStyle/>
          <a:p>
            <a:r>
              <a:rPr lang="en-NL" sz="4800" dirty="0"/>
              <a:t>Customer </a:t>
            </a:r>
            <a:br>
              <a:rPr lang="en-NL" sz="4800" dirty="0"/>
            </a:br>
            <a:r>
              <a:rPr lang="en-NL" sz="4800" dirty="0"/>
              <a:t>Usage Index</a:t>
            </a:r>
            <a:endParaRPr lang="en-NL" dirty="0"/>
          </a:p>
        </p:txBody>
      </p:sp>
    </p:spTree>
    <p:extLst>
      <p:ext uri="{BB962C8B-B14F-4D97-AF65-F5344CB8AC3E}">
        <p14:creationId xmlns:p14="http://schemas.microsoft.com/office/powerpoint/2010/main" val="17845301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59BDBC-92DD-B241-B952-56B9BA898C52}"/>
              </a:ext>
            </a:extLst>
          </p:cNvPr>
          <p:cNvSpPr>
            <a:spLocks noGrp="1"/>
          </p:cNvSpPr>
          <p:nvPr>
            <p:ph type="title"/>
          </p:nvPr>
        </p:nvSpPr>
        <p:spPr/>
        <p:txBody>
          <a:bodyPr/>
          <a:lstStyle/>
          <a:p>
            <a:r>
              <a:rPr lang="en-NL" sz="4800" dirty="0"/>
              <a:t>Revenue </a:t>
            </a:r>
            <a:br>
              <a:rPr lang="en-NL" sz="4800" dirty="0"/>
            </a:br>
            <a:r>
              <a:rPr lang="en-NL" sz="4800" dirty="0"/>
              <a:t>per Employee</a:t>
            </a:r>
            <a:endParaRPr lang="en-NL" dirty="0"/>
          </a:p>
        </p:txBody>
      </p:sp>
    </p:spTree>
    <p:extLst>
      <p:ext uri="{BB962C8B-B14F-4D97-AF65-F5344CB8AC3E}">
        <p14:creationId xmlns:p14="http://schemas.microsoft.com/office/powerpoint/2010/main" val="35075185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59BDBC-92DD-B241-B952-56B9BA898C52}"/>
              </a:ext>
            </a:extLst>
          </p:cNvPr>
          <p:cNvSpPr>
            <a:spLocks noGrp="1"/>
          </p:cNvSpPr>
          <p:nvPr>
            <p:ph type="title"/>
          </p:nvPr>
        </p:nvSpPr>
        <p:spPr/>
        <p:txBody>
          <a:bodyPr/>
          <a:lstStyle/>
          <a:p>
            <a:r>
              <a:rPr lang="en-NL" sz="4800" dirty="0"/>
              <a:t>Revenue </a:t>
            </a:r>
            <a:br>
              <a:rPr lang="en-NL" sz="4800" dirty="0"/>
            </a:br>
            <a:r>
              <a:rPr lang="en-NL" sz="4800" dirty="0"/>
              <a:t>per Employee</a:t>
            </a:r>
            <a:endParaRPr lang="en-NL" dirty="0"/>
          </a:p>
        </p:txBody>
      </p:sp>
    </p:spTree>
    <p:extLst>
      <p:ext uri="{BB962C8B-B14F-4D97-AF65-F5344CB8AC3E}">
        <p14:creationId xmlns:p14="http://schemas.microsoft.com/office/powerpoint/2010/main" val="28375956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B775DF-1F2B-7F4F-8A35-96B9B2BAF2B2}"/>
              </a:ext>
            </a:extLst>
          </p:cNvPr>
          <p:cNvSpPr>
            <a:spLocks noGrp="1"/>
          </p:cNvSpPr>
          <p:nvPr>
            <p:ph type="title"/>
          </p:nvPr>
        </p:nvSpPr>
        <p:spPr/>
        <p:txBody>
          <a:bodyPr/>
          <a:lstStyle/>
          <a:p>
            <a:r>
              <a:rPr lang="en-NL" sz="4800" dirty="0"/>
              <a:t>Release </a:t>
            </a:r>
            <a:br>
              <a:rPr lang="en-NL" sz="4800" dirty="0"/>
            </a:br>
            <a:r>
              <a:rPr lang="en-NL" sz="4800" dirty="0"/>
              <a:t>Frequency</a:t>
            </a:r>
            <a:endParaRPr lang="en-NL" dirty="0"/>
          </a:p>
        </p:txBody>
      </p:sp>
    </p:spTree>
    <p:extLst>
      <p:ext uri="{BB962C8B-B14F-4D97-AF65-F5344CB8AC3E}">
        <p14:creationId xmlns:p14="http://schemas.microsoft.com/office/powerpoint/2010/main" val="25769461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B775DF-1F2B-7F4F-8A35-96B9B2BAF2B2}"/>
              </a:ext>
            </a:extLst>
          </p:cNvPr>
          <p:cNvSpPr>
            <a:spLocks noGrp="1"/>
          </p:cNvSpPr>
          <p:nvPr>
            <p:ph type="title"/>
          </p:nvPr>
        </p:nvSpPr>
        <p:spPr/>
        <p:txBody>
          <a:bodyPr/>
          <a:lstStyle/>
          <a:p>
            <a:r>
              <a:rPr lang="en-NL" sz="4800" dirty="0"/>
              <a:t>Release </a:t>
            </a:r>
            <a:br>
              <a:rPr lang="en-NL" sz="4800" dirty="0"/>
            </a:br>
            <a:r>
              <a:rPr lang="en-NL" sz="4800" dirty="0"/>
              <a:t>Frequency</a:t>
            </a:r>
            <a:endParaRPr lang="en-NL" dirty="0"/>
          </a:p>
        </p:txBody>
      </p:sp>
    </p:spTree>
    <p:extLst>
      <p:ext uri="{BB962C8B-B14F-4D97-AF65-F5344CB8AC3E}">
        <p14:creationId xmlns:p14="http://schemas.microsoft.com/office/powerpoint/2010/main" val="40541766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60546A-5194-924B-A69E-3670BBC61E8D}"/>
              </a:ext>
            </a:extLst>
          </p:cNvPr>
          <p:cNvSpPr>
            <a:spLocks noGrp="1"/>
          </p:cNvSpPr>
          <p:nvPr>
            <p:ph type="title"/>
          </p:nvPr>
        </p:nvSpPr>
        <p:spPr/>
        <p:txBody>
          <a:bodyPr/>
          <a:lstStyle/>
          <a:p>
            <a:r>
              <a:rPr lang="en-NL" sz="4800" dirty="0"/>
              <a:t>Mean Time </a:t>
            </a:r>
            <a:br>
              <a:rPr lang="en-NL" sz="4800" dirty="0"/>
            </a:br>
            <a:r>
              <a:rPr lang="en-NL" sz="4800" dirty="0"/>
              <a:t>to Repair</a:t>
            </a:r>
            <a:endParaRPr lang="en-NL" dirty="0"/>
          </a:p>
        </p:txBody>
      </p:sp>
    </p:spTree>
    <p:extLst>
      <p:ext uri="{BB962C8B-B14F-4D97-AF65-F5344CB8AC3E}">
        <p14:creationId xmlns:p14="http://schemas.microsoft.com/office/powerpoint/2010/main" val="339213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Hexagon 23">
            <a:extLst>
              <a:ext uri="{FF2B5EF4-FFF2-40B4-BE49-F238E27FC236}">
                <a16:creationId xmlns:a16="http://schemas.microsoft.com/office/drawing/2014/main" id="{B77BC908-5A71-5648-86F4-1DD501B1A47A}"/>
              </a:ext>
            </a:extLst>
          </p:cNvPr>
          <p:cNvSpPr/>
          <p:nvPr/>
        </p:nvSpPr>
        <p:spPr>
          <a:xfrm>
            <a:off x="-270996"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Hexagon 24">
            <a:extLst>
              <a:ext uri="{FF2B5EF4-FFF2-40B4-BE49-F238E27FC236}">
                <a16:creationId xmlns:a16="http://schemas.microsoft.com/office/drawing/2014/main" id="{CA52172E-44FE-964B-8A80-395B31A859C7}"/>
              </a:ext>
            </a:extLst>
          </p:cNvPr>
          <p:cNvSpPr/>
          <p:nvPr/>
        </p:nvSpPr>
        <p:spPr>
          <a:xfrm>
            <a:off x="-275215"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Hexagon 25">
            <a:extLst>
              <a:ext uri="{FF2B5EF4-FFF2-40B4-BE49-F238E27FC236}">
                <a16:creationId xmlns:a16="http://schemas.microsoft.com/office/drawing/2014/main" id="{08EC8FA2-7049-534E-A372-EC6A91A4CE79}"/>
              </a:ext>
            </a:extLst>
          </p:cNvPr>
          <p:cNvSpPr/>
          <p:nvPr/>
        </p:nvSpPr>
        <p:spPr>
          <a:xfrm>
            <a:off x="-275215"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Hexagon 26">
            <a:extLst>
              <a:ext uri="{FF2B5EF4-FFF2-40B4-BE49-F238E27FC236}">
                <a16:creationId xmlns:a16="http://schemas.microsoft.com/office/drawing/2014/main" id="{718BA15D-DE98-8D43-9A3F-36F37A37AF2D}"/>
              </a:ext>
            </a:extLst>
          </p:cNvPr>
          <p:cNvSpPr/>
          <p:nvPr/>
        </p:nvSpPr>
        <p:spPr>
          <a:xfrm>
            <a:off x="-279434"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Hexagon 27">
            <a:extLst>
              <a:ext uri="{FF2B5EF4-FFF2-40B4-BE49-F238E27FC236}">
                <a16:creationId xmlns:a16="http://schemas.microsoft.com/office/drawing/2014/main" id="{5EF61F84-17B4-324C-9CD3-E07B3D18F12C}"/>
              </a:ext>
            </a:extLst>
          </p:cNvPr>
          <p:cNvSpPr/>
          <p:nvPr/>
        </p:nvSpPr>
        <p:spPr>
          <a:xfrm>
            <a:off x="-277325"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Hexagon 28">
            <a:extLst>
              <a:ext uri="{FF2B5EF4-FFF2-40B4-BE49-F238E27FC236}">
                <a16:creationId xmlns:a16="http://schemas.microsoft.com/office/drawing/2014/main" id="{6099D7E0-C13A-7847-84ED-EA0C5524E554}"/>
              </a:ext>
            </a:extLst>
          </p:cNvPr>
          <p:cNvSpPr/>
          <p:nvPr/>
        </p:nvSpPr>
        <p:spPr>
          <a:xfrm>
            <a:off x="-28154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Hexagon 29">
            <a:extLst>
              <a:ext uri="{FF2B5EF4-FFF2-40B4-BE49-F238E27FC236}">
                <a16:creationId xmlns:a16="http://schemas.microsoft.com/office/drawing/2014/main" id="{920910FA-5581-F04C-9A39-2A4938FE8099}"/>
              </a:ext>
            </a:extLst>
          </p:cNvPr>
          <p:cNvSpPr/>
          <p:nvPr/>
        </p:nvSpPr>
        <p:spPr>
          <a:xfrm>
            <a:off x="-270996"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Hexagon 30">
            <a:extLst>
              <a:ext uri="{FF2B5EF4-FFF2-40B4-BE49-F238E27FC236}">
                <a16:creationId xmlns:a16="http://schemas.microsoft.com/office/drawing/2014/main" id="{8BBDE08F-BA25-4943-9CD6-08F91133CB36}"/>
              </a:ext>
            </a:extLst>
          </p:cNvPr>
          <p:cNvSpPr/>
          <p:nvPr/>
        </p:nvSpPr>
        <p:spPr>
          <a:xfrm>
            <a:off x="7483972"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Hexagon 31">
            <a:extLst>
              <a:ext uri="{FF2B5EF4-FFF2-40B4-BE49-F238E27FC236}">
                <a16:creationId xmlns:a16="http://schemas.microsoft.com/office/drawing/2014/main" id="{1FBA123F-FD40-8849-9469-AF75E6B929B7}"/>
              </a:ext>
            </a:extLst>
          </p:cNvPr>
          <p:cNvSpPr/>
          <p:nvPr/>
        </p:nvSpPr>
        <p:spPr>
          <a:xfrm>
            <a:off x="7479753"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Hexagon 32">
            <a:extLst>
              <a:ext uri="{FF2B5EF4-FFF2-40B4-BE49-F238E27FC236}">
                <a16:creationId xmlns:a16="http://schemas.microsoft.com/office/drawing/2014/main" id="{A5F73996-9447-1848-B658-78DFF6A9C779}"/>
              </a:ext>
            </a:extLst>
          </p:cNvPr>
          <p:cNvSpPr/>
          <p:nvPr/>
        </p:nvSpPr>
        <p:spPr>
          <a:xfrm>
            <a:off x="7479753"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Hexagon 33">
            <a:extLst>
              <a:ext uri="{FF2B5EF4-FFF2-40B4-BE49-F238E27FC236}">
                <a16:creationId xmlns:a16="http://schemas.microsoft.com/office/drawing/2014/main" id="{275693F2-68C2-3E4F-BA5E-B253F0E64904}"/>
              </a:ext>
            </a:extLst>
          </p:cNvPr>
          <p:cNvSpPr/>
          <p:nvPr/>
        </p:nvSpPr>
        <p:spPr>
          <a:xfrm>
            <a:off x="7475532"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5" name="Hexagon 34">
            <a:extLst>
              <a:ext uri="{FF2B5EF4-FFF2-40B4-BE49-F238E27FC236}">
                <a16:creationId xmlns:a16="http://schemas.microsoft.com/office/drawing/2014/main" id="{0037A2A0-8D75-B940-835C-26E592882C69}"/>
              </a:ext>
            </a:extLst>
          </p:cNvPr>
          <p:cNvSpPr/>
          <p:nvPr/>
        </p:nvSpPr>
        <p:spPr>
          <a:xfrm>
            <a:off x="7477642"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6" name="Hexagon 35">
            <a:extLst>
              <a:ext uri="{FF2B5EF4-FFF2-40B4-BE49-F238E27FC236}">
                <a16:creationId xmlns:a16="http://schemas.microsoft.com/office/drawing/2014/main" id="{34ABA7B3-653A-E24D-B127-F6F5AEBE2C7B}"/>
              </a:ext>
            </a:extLst>
          </p:cNvPr>
          <p:cNvSpPr/>
          <p:nvPr/>
        </p:nvSpPr>
        <p:spPr>
          <a:xfrm>
            <a:off x="747342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7" name="Hexagon 36">
            <a:extLst>
              <a:ext uri="{FF2B5EF4-FFF2-40B4-BE49-F238E27FC236}">
                <a16:creationId xmlns:a16="http://schemas.microsoft.com/office/drawing/2014/main" id="{980F8705-E6AE-3E4B-9146-F98BFFE8E753}"/>
              </a:ext>
            </a:extLst>
          </p:cNvPr>
          <p:cNvSpPr/>
          <p:nvPr/>
        </p:nvSpPr>
        <p:spPr>
          <a:xfrm>
            <a:off x="7483972"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 name="Title 1">
            <a:extLst>
              <a:ext uri="{FF2B5EF4-FFF2-40B4-BE49-F238E27FC236}">
                <a16:creationId xmlns:a16="http://schemas.microsoft.com/office/drawing/2014/main" id="{00D87AC6-007A-0048-966F-97E17DF2224B}"/>
              </a:ext>
            </a:extLst>
          </p:cNvPr>
          <p:cNvSpPr>
            <a:spLocks noGrp="1"/>
          </p:cNvSpPr>
          <p:nvPr>
            <p:ph type="title"/>
          </p:nvPr>
        </p:nvSpPr>
        <p:spPr/>
        <p:txBody>
          <a:bodyPr/>
          <a:lstStyle/>
          <a:p>
            <a:r>
              <a:rPr lang="en-NL" sz="8000" dirty="0"/>
              <a:t>UNREALIZED VALUE</a:t>
            </a:r>
          </a:p>
        </p:txBody>
      </p:sp>
      <p:sp>
        <p:nvSpPr>
          <p:cNvPr id="3" name="Text Placeholder 2">
            <a:extLst>
              <a:ext uri="{FF2B5EF4-FFF2-40B4-BE49-F238E27FC236}">
                <a16:creationId xmlns:a16="http://schemas.microsoft.com/office/drawing/2014/main" id="{C6294746-B16D-034A-9044-41725A05873E}"/>
              </a:ext>
            </a:extLst>
          </p:cNvPr>
          <p:cNvSpPr>
            <a:spLocks noGrp="1"/>
          </p:cNvSpPr>
          <p:nvPr>
            <p:ph type="body" sz="quarter" idx="10"/>
          </p:nvPr>
        </p:nvSpPr>
        <p:spPr/>
        <p:txBody>
          <a:bodyPr>
            <a:noAutofit/>
          </a:bodyPr>
          <a:lstStyle/>
          <a:p>
            <a:r>
              <a:rPr lang="en-GB" sz="1000" dirty="0">
                <a:solidFill>
                  <a:schemeClr val="bg1">
                    <a:lumMod val="50000"/>
                  </a:schemeClr>
                </a:solidFill>
              </a:rPr>
              <a:t>The potential future value that </a:t>
            </a:r>
            <a:r>
              <a:rPr lang="en-GB" sz="1000" i="1" dirty="0">
                <a:solidFill>
                  <a:schemeClr val="bg1">
                    <a:lumMod val="50000"/>
                  </a:schemeClr>
                </a:solidFill>
              </a:rPr>
              <a:t>could be</a:t>
            </a:r>
            <a:r>
              <a:rPr lang="en-GB" sz="1000" dirty="0">
                <a:solidFill>
                  <a:schemeClr val="bg1">
                    <a:lumMod val="50000"/>
                  </a:schemeClr>
                </a:solidFill>
              </a:rPr>
              <a:t> realized </a:t>
            </a:r>
          </a:p>
          <a:p>
            <a:r>
              <a:rPr lang="en-GB" sz="1000" dirty="0">
                <a:solidFill>
                  <a:schemeClr val="bg1">
                    <a:lumMod val="50000"/>
                  </a:schemeClr>
                </a:solidFill>
              </a:rPr>
              <a:t>if the organization met the needs of all potential customers or users</a:t>
            </a:r>
            <a:endParaRPr lang="en-NL" sz="1000" dirty="0">
              <a:solidFill>
                <a:schemeClr val="bg1">
                  <a:lumMod val="50000"/>
                </a:schemeClr>
              </a:solidFill>
            </a:endParaRPr>
          </a:p>
        </p:txBody>
      </p:sp>
    </p:spTree>
    <p:extLst>
      <p:ext uri="{BB962C8B-B14F-4D97-AF65-F5344CB8AC3E}">
        <p14:creationId xmlns:p14="http://schemas.microsoft.com/office/powerpoint/2010/main" val="38631893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60546A-5194-924B-A69E-3670BBC61E8D}"/>
              </a:ext>
            </a:extLst>
          </p:cNvPr>
          <p:cNvSpPr>
            <a:spLocks noGrp="1"/>
          </p:cNvSpPr>
          <p:nvPr>
            <p:ph type="title"/>
          </p:nvPr>
        </p:nvSpPr>
        <p:spPr/>
        <p:txBody>
          <a:bodyPr/>
          <a:lstStyle/>
          <a:p>
            <a:r>
              <a:rPr lang="en-NL" sz="4800" dirty="0"/>
              <a:t>Mean Time </a:t>
            </a:r>
            <a:br>
              <a:rPr lang="en-NL" sz="4800" dirty="0"/>
            </a:br>
            <a:r>
              <a:rPr lang="en-NL" sz="4800" dirty="0"/>
              <a:t>to Repair</a:t>
            </a:r>
            <a:endParaRPr lang="en-NL" dirty="0"/>
          </a:p>
        </p:txBody>
      </p:sp>
    </p:spTree>
    <p:extLst>
      <p:ext uri="{BB962C8B-B14F-4D97-AF65-F5344CB8AC3E}">
        <p14:creationId xmlns:p14="http://schemas.microsoft.com/office/powerpoint/2010/main" val="42167330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26CAF6-7475-AA46-8AF1-DB2E8CC9F69E}"/>
              </a:ext>
            </a:extLst>
          </p:cNvPr>
          <p:cNvSpPr>
            <a:spLocks noGrp="1"/>
          </p:cNvSpPr>
          <p:nvPr>
            <p:ph type="title"/>
          </p:nvPr>
        </p:nvSpPr>
        <p:spPr/>
        <p:txBody>
          <a:bodyPr/>
          <a:lstStyle/>
          <a:p>
            <a:r>
              <a:rPr lang="en-NL" sz="4800" dirty="0"/>
              <a:t>Lead Time</a:t>
            </a:r>
            <a:endParaRPr lang="en-NL" dirty="0"/>
          </a:p>
        </p:txBody>
      </p:sp>
    </p:spTree>
    <p:extLst>
      <p:ext uri="{BB962C8B-B14F-4D97-AF65-F5344CB8AC3E}">
        <p14:creationId xmlns:p14="http://schemas.microsoft.com/office/powerpoint/2010/main" val="30529465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26CAF6-7475-AA46-8AF1-DB2E8CC9F69E}"/>
              </a:ext>
            </a:extLst>
          </p:cNvPr>
          <p:cNvSpPr>
            <a:spLocks noGrp="1"/>
          </p:cNvSpPr>
          <p:nvPr>
            <p:ph type="title"/>
          </p:nvPr>
        </p:nvSpPr>
        <p:spPr/>
        <p:txBody>
          <a:bodyPr/>
          <a:lstStyle/>
          <a:p>
            <a:r>
              <a:rPr lang="en-NL" sz="4800" dirty="0"/>
              <a:t>Lead Time</a:t>
            </a:r>
            <a:endParaRPr lang="en-NL" dirty="0"/>
          </a:p>
        </p:txBody>
      </p:sp>
    </p:spTree>
    <p:extLst>
      <p:ext uri="{BB962C8B-B14F-4D97-AF65-F5344CB8AC3E}">
        <p14:creationId xmlns:p14="http://schemas.microsoft.com/office/powerpoint/2010/main" val="20145372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54B1FA-608F-D242-A666-55856979E439}"/>
              </a:ext>
            </a:extLst>
          </p:cNvPr>
          <p:cNvSpPr>
            <a:spLocks noGrp="1"/>
          </p:cNvSpPr>
          <p:nvPr>
            <p:ph type="title"/>
          </p:nvPr>
        </p:nvSpPr>
        <p:spPr/>
        <p:txBody>
          <a:bodyPr/>
          <a:lstStyle/>
          <a:p>
            <a:r>
              <a:rPr lang="en-NL" sz="4800" dirty="0"/>
              <a:t>Innovation</a:t>
            </a:r>
            <a:br>
              <a:rPr lang="en-NL" sz="4800" dirty="0"/>
            </a:br>
            <a:r>
              <a:rPr lang="en-NL" sz="4800" dirty="0"/>
              <a:t>Rate</a:t>
            </a:r>
            <a:endParaRPr lang="en-NL" dirty="0"/>
          </a:p>
        </p:txBody>
      </p:sp>
    </p:spTree>
    <p:extLst>
      <p:ext uri="{BB962C8B-B14F-4D97-AF65-F5344CB8AC3E}">
        <p14:creationId xmlns:p14="http://schemas.microsoft.com/office/powerpoint/2010/main" val="33542465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54B1FA-608F-D242-A666-55856979E439}"/>
              </a:ext>
            </a:extLst>
          </p:cNvPr>
          <p:cNvSpPr>
            <a:spLocks noGrp="1"/>
          </p:cNvSpPr>
          <p:nvPr>
            <p:ph type="title"/>
          </p:nvPr>
        </p:nvSpPr>
        <p:spPr/>
        <p:txBody>
          <a:bodyPr/>
          <a:lstStyle/>
          <a:p>
            <a:r>
              <a:rPr lang="en-NL" sz="4800" dirty="0"/>
              <a:t>Innovation</a:t>
            </a:r>
            <a:br>
              <a:rPr lang="en-NL" sz="4800" dirty="0"/>
            </a:br>
            <a:r>
              <a:rPr lang="en-NL" sz="4800" dirty="0"/>
              <a:t>Rate</a:t>
            </a:r>
            <a:endParaRPr lang="en-NL" dirty="0"/>
          </a:p>
        </p:txBody>
      </p:sp>
    </p:spTree>
    <p:extLst>
      <p:ext uri="{BB962C8B-B14F-4D97-AF65-F5344CB8AC3E}">
        <p14:creationId xmlns:p14="http://schemas.microsoft.com/office/powerpoint/2010/main" val="30587677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58C658-24B6-E14F-8DC4-38DFC56D95FB}"/>
              </a:ext>
            </a:extLst>
          </p:cNvPr>
          <p:cNvSpPr>
            <a:spLocks noGrp="1"/>
          </p:cNvSpPr>
          <p:nvPr>
            <p:ph type="title"/>
          </p:nvPr>
        </p:nvSpPr>
        <p:spPr/>
        <p:txBody>
          <a:bodyPr/>
          <a:lstStyle/>
          <a:p>
            <a:r>
              <a:rPr lang="en-NL" sz="4800" dirty="0"/>
              <a:t>On-Product</a:t>
            </a:r>
            <a:br>
              <a:rPr lang="en-NL" sz="4800" dirty="0"/>
            </a:br>
            <a:r>
              <a:rPr lang="en-NL" sz="4800" dirty="0"/>
              <a:t>Index</a:t>
            </a:r>
            <a:endParaRPr lang="en-NL" dirty="0"/>
          </a:p>
        </p:txBody>
      </p:sp>
    </p:spTree>
    <p:extLst>
      <p:ext uri="{BB962C8B-B14F-4D97-AF65-F5344CB8AC3E}">
        <p14:creationId xmlns:p14="http://schemas.microsoft.com/office/powerpoint/2010/main" val="15617966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58C658-24B6-E14F-8DC4-38DFC56D95FB}"/>
              </a:ext>
            </a:extLst>
          </p:cNvPr>
          <p:cNvSpPr>
            <a:spLocks noGrp="1"/>
          </p:cNvSpPr>
          <p:nvPr>
            <p:ph type="title"/>
          </p:nvPr>
        </p:nvSpPr>
        <p:spPr/>
        <p:txBody>
          <a:bodyPr/>
          <a:lstStyle/>
          <a:p>
            <a:r>
              <a:rPr lang="en-NL" sz="4800" dirty="0"/>
              <a:t>On-Product</a:t>
            </a:r>
            <a:br>
              <a:rPr lang="en-NL" sz="4800" dirty="0"/>
            </a:br>
            <a:r>
              <a:rPr lang="en-NL" sz="4800" dirty="0"/>
              <a:t>Index</a:t>
            </a:r>
            <a:endParaRPr lang="en-NL" dirty="0"/>
          </a:p>
        </p:txBody>
      </p:sp>
    </p:spTree>
    <p:extLst>
      <p:ext uri="{BB962C8B-B14F-4D97-AF65-F5344CB8AC3E}">
        <p14:creationId xmlns:p14="http://schemas.microsoft.com/office/powerpoint/2010/main" val="11058053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C1749A-8ABC-6647-B43C-67D13543FF2E}"/>
              </a:ext>
            </a:extLst>
          </p:cNvPr>
          <p:cNvSpPr>
            <a:spLocks noGrp="1"/>
          </p:cNvSpPr>
          <p:nvPr>
            <p:ph type="title"/>
          </p:nvPr>
        </p:nvSpPr>
        <p:spPr/>
        <p:txBody>
          <a:bodyPr/>
          <a:lstStyle/>
          <a:p>
            <a:r>
              <a:rPr lang="en-GB" sz="4800" dirty="0"/>
              <a:t> Deployment Frequency</a:t>
            </a:r>
            <a:endParaRPr lang="en-NL" dirty="0"/>
          </a:p>
        </p:txBody>
      </p:sp>
    </p:spTree>
    <p:extLst>
      <p:ext uri="{BB962C8B-B14F-4D97-AF65-F5344CB8AC3E}">
        <p14:creationId xmlns:p14="http://schemas.microsoft.com/office/powerpoint/2010/main" val="26625718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C1749A-8ABC-6647-B43C-67D13543FF2E}"/>
              </a:ext>
            </a:extLst>
          </p:cNvPr>
          <p:cNvSpPr>
            <a:spLocks noGrp="1"/>
          </p:cNvSpPr>
          <p:nvPr>
            <p:ph type="title"/>
          </p:nvPr>
        </p:nvSpPr>
        <p:spPr/>
        <p:txBody>
          <a:bodyPr/>
          <a:lstStyle/>
          <a:p>
            <a:r>
              <a:rPr lang="en-GB" sz="4800" dirty="0"/>
              <a:t> Deployment Frequency</a:t>
            </a:r>
            <a:endParaRPr lang="en-NL" dirty="0"/>
          </a:p>
        </p:txBody>
      </p:sp>
    </p:spTree>
    <p:extLst>
      <p:ext uri="{BB962C8B-B14F-4D97-AF65-F5344CB8AC3E}">
        <p14:creationId xmlns:p14="http://schemas.microsoft.com/office/powerpoint/2010/main" val="24241769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5ED932-203D-BA46-ADFA-5E6709CAEDCA}"/>
              </a:ext>
            </a:extLst>
          </p:cNvPr>
          <p:cNvSpPr>
            <a:spLocks noGrp="1"/>
          </p:cNvSpPr>
          <p:nvPr>
            <p:ph type="title"/>
          </p:nvPr>
        </p:nvSpPr>
        <p:spPr/>
        <p:txBody>
          <a:bodyPr/>
          <a:lstStyle/>
          <a:p>
            <a:r>
              <a:rPr lang="en-NL" sz="4800" dirty="0"/>
              <a:t>Technical</a:t>
            </a:r>
            <a:br>
              <a:rPr lang="en-NL" sz="4800" dirty="0"/>
            </a:br>
            <a:r>
              <a:rPr lang="en-NL" sz="4800" dirty="0"/>
              <a:t>Debt</a:t>
            </a:r>
            <a:endParaRPr lang="en-NL" dirty="0"/>
          </a:p>
        </p:txBody>
      </p:sp>
    </p:spTree>
    <p:extLst>
      <p:ext uri="{BB962C8B-B14F-4D97-AF65-F5344CB8AC3E}">
        <p14:creationId xmlns:p14="http://schemas.microsoft.com/office/powerpoint/2010/main" val="718060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28920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5ED932-203D-BA46-ADFA-5E6709CAEDCA}"/>
              </a:ext>
            </a:extLst>
          </p:cNvPr>
          <p:cNvSpPr>
            <a:spLocks noGrp="1"/>
          </p:cNvSpPr>
          <p:nvPr>
            <p:ph type="title"/>
          </p:nvPr>
        </p:nvSpPr>
        <p:spPr/>
        <p:txBody>
          <a:bodyPr/>
          <a:lstStyle/>
          <a:p>
            <a:r>
              <a:rPr lang="en-NL" sz="4800" dirty="0"/>
              <a:t>Technical</a:t>
            </a:r>
            <a:br>
              <a:rPr lang="en-NL" sz="4800" dirty="0"/>
            </a:br>
            <a:r>
              <a:rPr lang="en-NL" sz="4800" dirty="0"/>
              <a:t>Debt</a:t>
            </a:r>
            <a:endParaRPr lang="en-NL" dirty="0"/>
          </a:p>
        </p:txBody>
      </p:sp>
    </p:spTree>
    <p:extLst>
      <p:ext uri="{BB962C8B-B14F-4D97-AF65-F5344CB8AC3E}">
        <p14:creationId xmlns:p14="http://schemas.microsoft.com/office/powerpoint/2010/main" val="2587381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DAEF6E-F29E-EB42-993A-2E9725E4660B}"/>
              </a:ext>
            </a:extLst>
          </p:cNvPr>
          <p:cNvSpPr>
            <a:spLocks noGrp="1"/>
          </p:cNvSpPr>
          <p:nvPr>
            <p:ph type="title"/>
          </p:nvPr>
        </p:nvSpPr>
        <p:spPr/>
        <p:txBody>
          <a:bodyPr/>
          <a:lstStyle/>
          <a:p>
            <a:r>
              <a:rPr lang="en-GB" sz="4800" dirty="0"/>
              <a:t>Time to </a:t>
            </a:r>
            <a:br>
              <a:rPr lang="en-GB" sz="4800" dirty="0"/>
            </a:br>
            <a:r>
              <a:rPr lang="en-GB" sz="4800" dirty="0"/>
              <a:t>Restore Service</a:t>
            </a:r>
            <a:endParaRPr lang="en-NL" dirty="0"/>
          </a:p>
        </p:txBody>
      </p:sp>
    </p:spTree>
    <p:extLst>
      <p:ext uri="{BB962C8B-B14F-4D97-AF65-F5344CB8AC3E}">
        <p14:creationId xmlns:p14="http://schemas.microsoft.com/office/powerpoint/2010/main" val="20396217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DAEF6E-F29E-EB42-993A-2E9725E4660B}"/>
              </a:ext>
            </a:extLst>
          </p:cNvPr>
          <p:cNvSpPr>
            <a:spLocks noGrp="1"/>
          </p:cNvSpPr>
          <p:nvPr>
            <p:ph type="title"/>
          </p:nvPr>
        </p:nvSpPr>
        <p:spPr/>
        <p:txBody>
          <a:bodyPr/>
          <a:lstStyle/>
          <a:p>
            <a:r>
              <a:rPr lang="en-GB" sz="4800" dirty="0"/>
              <a:t>Time to </a:t>
            </a:r>
            <a:br>
              <a:rPr lang="en-GB" sz="4800" dirty="0"/>
            </a:br>
            <a:r>
              <a:rPr lang="en-GB" sz="4800" dirty="0"/>
              <a:t>Restore Service</a:t>
            </a:r>
            <a:endParaRPr lang="en-NL" dirty="0"/>
          </a:p>
        </p:txBody>
      </p:sp>
    </p:spTree>
    <p:extLst>
      <p:ext uri="{BB962C8B-B14F-4D97-AF65-F5344CB8AC3E}">
        <p14:creationId xmlns:p14="http://schemas.microsoft.com/office/powerpoint/2010/main" val="5919123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39544-E60F-7A42-96DA-6ED9BE38301E}"/>
              </a:ext>
            </a:extLst>
          </p:cNvPr>
          <p:cNvSpPr>
            <a:spLocks noGrp="1"/>
          </p:cNvSpPr>
          <p:nvPr>
            <p:ph type="title"/>
          </p:nvPr>
        </p:nvSpPr>
        <p:spPr/>
        <p:txBody>
          <a:bodyPr/>
          <a:lstStyle/>
          <a:p>
            <a:r>
              <a:rPr lang="en-NL" sz="4800" dirty="0"/>
              <a:t>Active (Product) Code Branches</a:t>
            </a:r>
            <a:endParaRPr lang="en-NL" dirty="0"/>
          </a:p>
        </p:txBody>
      </p:sp>
    </p:spTree>
    <p:extLst>
      <p:ext uri="{BB962C8B-B14F-4D97-AF65-F5344CB8AC3E}">
        <p14:creationId xmlns:p14="http://schemas.microsoft.com/office/powerpoint/2010/main" val="25599582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39544-E60F-7A42-96DA-6ED9BE38301E}"/>
              </a:ext>
            </a:extLst>
          </p:cNvPr>
          <p:cNvSpPr>
            <a:spLocks noGrp="1"/>
          </p:cNvSpPr>
          <p:nvPr>
            <p:ph type="title"/>
          </p:nvPr>
        </p:nvSpPr>
        <p:spPr/>
        <p:txBody>
          <a:bodyPr/>
          <a:lstStyle/>
          <a:p>
            <a:r>
              <a:rPr lang="en-NL" sz="4800" dirty="0"/>
              <a:t>Active (Product) Code Branches</a:t>
            </a:r>
            <a:endParaRPr lang="en-NL" dirty="0"/>
          </a:p>
        </p:txBody>
      </p:sp>
    </p:spTree>
    <p:extLst>
      <p:ext uri="{BB962C8B-B14F-4D97-AF65-F5344CB8AC3E}">
        <p14:creationId xmlns:p14="http://schemas.microsoft.com/office/powerpoint/2010/main" val="21278632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3B1339-5808-FF4A-89B4-3D86F24E8FA4}"/>
              </a:ext>
            </a:extLst>
          </p:cNvPr>
          <p:cNvSpPr>
            <a:spLocks noGrp="1"/>
          </p:cNvSpPr>
          <p:nvPr>
            <p:ph type="title"/>
          </p:nvPr>
        </p:nvSpPr>
        <p:spPr/>
        <p:txBody>
          <a:bodyPr/>
          <a:lstStyle/>
          <a:p>
            <a:r>
              <a:rPr lang="en-NL" sz="4800" dirty="0"/>
              <a:t>Time Spent Merging Code Between Branches</a:t>
            </a:r>
            <a:endParaRPr lang="en-NL" dirty="0"/>
          </a:p>
        </p:txBody>
      </p:sp>
    </p:spTree>
    <p:extLst>
      <p:ext uri="{BB962C8B-B14F-4D97-AF65-F5344CB8AC3E}">
        <p14:creationId xmlns:p14="http://schemas.microsoft.com/office/powerpoint/2010/main" val="13981145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3B1339-5808-FF4A-89B4-3D86F24E8FA4}"/>
              </a:ext>
            </a:extLst>
          </p:cNvPr>
          <p:cNvSpPr>
            <a:spLocks noGrp="1"/>
          </p:cNvSpPr>
          <p:nvPr>
            <p:ph type="title"/>
          </p:nvPr>
        </p:nvSpPr>
        <p:spPr/>
        <p:txBody>
          <a:bodyPr/>
          <a:lstStyle/>
          <a:p>
            <a:r>
              <a:rPr lang="en-NL" sz="4800" dirty="0"/>
              <a:t>Time Spent Merging Code Between Branches</a:t>
            </a:r>
            <a:endParaRPr lang="en-NL" dirty="0"/>
          </a:p>
        </p:txBody>
      </p:sp>
    </p:spTree>
    <p:extLst>
      <p:ext uri="{BB962C8B-B14F-4D97-AF65-F5344CB8AC3E}">
        <p14:creationId xmlns:p14="http://schemas.microsoft.com/office/powerpoint/2010/main" val="36336623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019CBD-0703-F94D-86C0-EAE238841821}"/>
              </a:ext>
            </a:extLst>
          </p:cNvPr>
          <p:cNvSpPr>
            <a:spLocks noGrp="1"/>
          </p:cNvSpPr>
          <p:nvPr>
            <p:ph type="title"/>
          </p:nvPr>
        </p:nvSpPr>
        <p:spPr/>
        <p:txBody>
          <a:bodyPr/>
          <a:lstStyle/>
          <a:p>
            <a:r>
              <a:rPr lang="en-NL" sz="4800" dirty="0"/>
              <a:t>Time Spent </a:t>
            </a:r>
            <a:br>
              <a:rPr lang="en-NL" sz="4800" dirty="0"/>
            </a:br>
            <a:r>
              <a:rPr lang="en-NL" sz="4800" dirty="0"/>
              <a:t>Context-Switching</a:t>
            </a:r>
            <a:endParaRPr lang="en-NL" dirty="0"/>
          </a:p>
        </p:txBody>
      </p:sp>
    </p:spTree>
    <p:extLst>
      <p:ext uri="{BB962C8B-B14F-4D97-AF65-F5344CB8AC3E}">
        <p14:creationId xmlns:p14="http://schemas.microsoft.com/office/powerpoint/2010/main" val="33476476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019CBD-0703-F94D-86C0-EAE238841821}"/>
              </a:ext>
            </a:extLst>
          </p:cNvPr>
          <p:cNvSpPr>
            <a:spLocks noGrp="1"/>
          </p:cNvSpPr>
          <p:nvPr>
            <p:ph type="title"/>
          </p:nvPr>
        </p:nvSpPr>
        <p:spPr/>
        <p:txBody>
          <a:bodyPr/>
          <a:lstStyle/>
          <a:p>
            <a:r>
              <a:rPr lang="en-NL" sz="4800" dirty="0"/>
              <a:t>Time Spent </a:t>
            </a:r>
            <a:br>
              <a:rPr lang="en-NL" sz="4800" dirty="0"/>
            </a:br>
            <a:r>
              <a:rPr lang="en-NL" sz="4800" dirty="0"/>
              <a:t>Context-Switching</a:t>
            </a:r>
            <a:endParaRPr lang="en-NL" dirty="0"/>
          </a:p>
        </p:txBody>
      </p:sp>
    </p:spTree>
    <p:extLst>
      <p:ext uri="{BB962C8B-B14F-4D97-AF65-F5344CB8AC3E}">
        <p14:creationId xmlns:p14="http://schemas.microsoft.com/office/powerpoint/2010/main" val="38602427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048434-3E58-444A-BFF3-D100AC4ECAC6}"/>
              </a:ext>
            </a:extLst>
          </p:cNvPr>
          <p:cNvSpPr>
            <a:spLocks noGrp="1"/>
          </p:cNvSpPr>
          <p:nvPr>
            <p:ph type="title"/>
          </p:nvPr>
        </p:nvSpPr>
        <p:spPr/>
        <p:txBody>
          <a:bodyPr/>
          <a:lstStyle/>
          <a:p>
            <a:r>
              <a:rPr lang="en-NL" sz="4800" dirty="0"/>
              <a:t>Customer or User Satisfaction Gap</a:t>
            </a:r>
            <a:endParaRPr lang="en-NL" dirty="0"/>
          </a:p>
        </p:txBody>
      </p:sp>
    </p:spTree>
    <p:extLst>
      <p:ext uri="{BB962C8B-B14F-4D97-AF65-F5344CB8AC3E}">
        <p14:creationId xmlns:p14="http://schemas.microsoft.com/office/powerpoint/2010/main" val="3350398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BCEF5895-CE02-491E-B177-225424A65A3C}"/>
                  </a:ext>
                </a:extLst>
              </p14:cNvPr>
              <p14:cNvContentPartPr/>
              <p14:nvPr/>
            </p14:nvContentPartPr>
            <p14:xfrm>
              <a:off x="1467327" y="697866"/>
              <a:ext cx="7035" cy="1370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3"/>
              <a:stretch>
                <a:fillRect/>
              </a:stretch>
            </p:blipFill>
            <p:spPr>
              <a:xfrm>
                <a:off x="1458533" y="688853"/>
                <a:ext cx="24271" cy="31366"/>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23173"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Oval 17">
            <a:extLst>
              <a:ext uri="{FF2B5EF4-FFF2-40B4-BE49-F238E27FC236}">
                <a16:creationId xmlns:a16="http://schemas.microsoft.com/office/drawing/2014/main" id="{A98BCC1F-2516-0641-ACED-473982C4D4A6}"/>
              </a:ext>
            </a:extLst>
          </p:cNvPr>
          <p:cNvSpPr/>
          <p:nvPr/>
        </p:nvSpPr>
        <p:spPr>
          <a:xfrm>
            <a:off x="-223173" y="134654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Oval 18">
            <a:extLst>
              <a:ext uri="{FF2B5EF4-FFF2-40B4-BE49-F238E27FC236}">
                <a16:creationId xmlns:a16="http://schemas.microsoft.com/office/drawing/2014/main" id="{7245A372-1A6E-B748-8D2B-273DBD603BC2}"/>
              </a:ext>
            </a:extLst>
          </p:cNvPr>
          <p:cNvSpPr/>
          <p:nvPr/>
        </p:nvSpPr>
        <p:spPr>
          <a:xfrm>
            <a:off x="-210581" y="193370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Oval 19">
            <a:extLst>
              <a:ext uri="{FF2B5EF4-FFF2-40B4-BE49-F238E27FC236}">
                <a16:creationId xmlns:a16="http://schemas.microsoft.com/office/drawing/2014/main" id="{C15B015A-14B7-254B-8260-ECA2B725362D}"/>
              </a:ext>
            </a:extLst>
          </p:cNvPr>
          <p:cNvSpPr/>
          <p:nvPr/>
        </p:nvSpPr>
        <p:spPr>
          <a:xfrm>
            <a:off x="-201742"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Oval 20">
            <a:extLst>
              <a:ext uri="{FF2B5EF4-FFF2-40B4-BE49-F238E27FC236}">
                <a16:creationId xmlns:a16="http://schemas.microsoft.com/office/drawing/2014/main" id="{E5BFBD28-2840-F048-B334-97AD5F8308FD}"/>
              </a:ext>
            </a:extLst>
          </p:cNvPr>
          <p:cNvSpPr/>
          <p:nvPr/>
        </p:nvSpPr>
        <p:spPr>
          <a:xfrm>
            <a:off x="-201743"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Oval 21">
            <a:extLst>
              <a:ext uri="{FF2B5EF4-FFF2-40B4-BE49-F238E27FC236}">
                <a16:creationId xmlns:a16="http://schemas.microsoft.com/office/drawing/2014/main" id="{9D730787-7DEA-9F4E-B44A-D157DAD54A64}"/>
              </a:ext>
            </a:extLst>
          </p:cNvPr>
          <p:cNvSpPr/>
          <p:nvPr/>
        </p:nvSpPr>
        <p:spPr>
          <a:xfrm>
            <a:off x="-201743" y="369517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Oval 22">
            <a:extLst>
              <a:ext uri="{FF2B5EF4-FFF2-40B4-BE49-F238E27FC236}">
                <a16:creationId xmlns:a16="http://schemas.microsoft.com/office/drawing/2014/main" id="{ECA91956-9974-F341-8972-1220C4D250F4}"/>
              </a:ext>
            </a:extLst>
          </p:cNvPr>
          <p:cNvSpPr/>
          <p:nvPr/>
        </p:nvSpPr>
        <p:spPr>
          <a:xfrm>
            <a:off x="-201743" y="428232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Oval 23">
            <a:extLst>
              <a:ext uri="{FF2B5EF4-FFF2-40B4-BE49-F238E27FC236}">
                <a16:creationId xmlns:a16="http://schemas.microsoft.com/office/drawing/2014/main" id="{0233A7C0-8064-F14C-B970-177190F6A48A}"/>
              </a:ext>
            </a:extLst>
          </p:cNvPr>
          <p:cNvSpPr/>
          <p:nvPr/>
        </p:nvSpPr>
        <p:spPr>
          <a:xfrm>
            <a:off x="7552949"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Oval 24">
            <a:extLst>
              <a:ext uri="{FF2B5EF4-FFF2-40B4-BE49-F238E27FC236}">
                <a16:creationId xmlns:a16="http://schemas.microsoft.com/office/drawing/2014/main" id="{415BB55B-2D0F-984C-B8F6-6220CB2433DB}"/>
              </a:ext>
            </a:extLst>
          </p:cNvPr>
          <p:cNvSpPr/>
          <p:nvPr/>
        </p:nvSpPr>
        <p:spPr>
          <a:xfrm>
            <a:off x="7552949" y="134654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Oval 25">
            <a:extLst>
              <a:ext uri="{FF2B5EF4-FFF2-40B4-BE49-F238E27FC236}">
                <a16:creationId xmlns:a16="http://schemas.microsoft.com/office/drawing/2014/main" id="{FB3BFDC5-8DCA-1648-A952-401D5F4F1B5B}"/>
              </a:ext>
            </a:extLst>
          </p:cNvPr>
          <p:cNvSpPr/>
          <p:nvPr/>
        </p:nvSpPr>
        <p:spPr>
          <a:xfrm>
            <a:off x="7565542" y="1933702"/>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Oval 26">
            <a:extLst>
              <a:ext uri="{FF2B5EF4-FFF2-40B4-BE49-F238E27FC236}">
                <a16:creationId xmlns:a16="http://schemas.microsoft.com/office/drawing/2014/main" id="{BEDF8339-A069-9444-95F6-AC27AB77D2DB}"/>
              </a:ext>
            </a:extLst>
          </p:cNvPr>
          <p:cNvSpPr/>
          <p:nvPr/>
        </p:nvSpPr>
        <p:spPr>
          <a:xfrm>
            <a:off x="7574380"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Oval 27">
            <a:extLst>
              <a:ext uri="{FF2B5EF4-FFF2-40B4-BE49-F238E27FC236}">
                <a16:creationId xmlns:a16="http://schemas.microsoft.com/office/drawing/2014/main" id="{3B416932-3C92-C244-B477-4F0E3EF33021}"/>
              </a:ext>
            </a:extLst>
          </p:cNvPr>
          <p:cNvSpPr/>
          <p:nvPr/>
        </p:nvSpPr>
        <p:spPr>
          <a:xfrm>
            <a:off x="7574379"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Oval 28">
            <a:extLst>
              <a:ext uri="{FF2B5EF4-FFF2-40B4-BE49-F238E27FC236}">
                <a16:creationId xmlns:a16="http://schemas.microsoft.com/office/drawing/2014/main" id="{AFA26D1F-2D34-8645-8A32-D647AFBDBC8A}"/>
              </a:ext>
            </a:extLst>
          </p:cNvPr>
          <p:cNvSpPr/>
          <p:nvPr/>
        </p:nvSpPr>
        <p:spPr>
          <a:xfrm>
            <a:off x="7574379" y="369517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Oval 29">
            <a:extLst>
              <a:ext uri="{FF2B5EF4-FFF2-40B4-BE49-F238E27FC236}">
                <a16:creationId xmlns:a16="http://schemas.microsoft.com/office/drawing/2014/main" id="{5093D3F0-E97A-A344-A8BB-BE7CDB2E2253}"/>
              </a:ext>
            </a:extLst>
          </p:cNvPr>
          <p:cNvSpPr/>
          <p:nvPr/>
        </p:nvSpPr>
        <p:spPr>
          <a:xfrm>
            <a:off x="7574379" y="428232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 name="Title 2">
            <a:extLst>
              <a:ext uri="{FF2B5EF4-FFF2-40B4-BE49-F238E27FC236}">
                <a16:creationId xmlns:a16="http://schemas.microsoft.com/office/drawing/2014/main" id="{51F060D8-2C5A-FE48-BEE9-4A24C6E1B116}"/>
              </a:ext>
            </a:extLst>
          </p:cNvPr>
          <p:cNvSpPr>
            <a:spLocks noGrp="1"/>
          </p:cNvSpPr>
          <p:nvPr>
            <p:ph type="title"/>
          </p:nvPr>
        </p:nvSpPr>
        <p:spPr/>
        <p:txBody>
          <a:bodyPr/>
          <a:lstStyle/>
          <a:p>
            <a:r>
              <a:rPr lang="en-NL" sz="8000" dirty="0"/>
              <a:t>TIME TO MARKET</a:t>
            </a:r>
          </a:p>
        </p:txBody>
      </p:sp>
      <p:sp>
        <p:nvSpPr>
          <p:cNvPr id="4" name="Text Placeholder 3">
            <a:extLst>
              <a:ext uri="{FF2B5EF4-FFF2-40B4-BE49-F238E27FC236}">
                <a16:creationId xmlns:a16="http://schemas.microsoft.com/office/drawing/2014/main" id="{D04D6BCD-B825-2D42-B35B-30C88348C86E}"/>
              </a:ext>
            </a:extLst>
          </p:cNvPr>
          <p:cNvSpPr>
            <a:spLocks noGrp="1"/>
          </p:cNvSpPr>
          <p:nvPr>
            <p:ph type="body" sz="quarter" idx="10"/>
          </p:nvPr>
        </p:nvSpPr>
        <p:spPr/>
        <p:txBody>
          <a:bodyPr>
            <a:normAutofit/>
          </a:bodyPr>
          <a:lstStyle/>
          <a:p>
            <a:r>
              <a:rPr lang="en-GB" dirty="0">
                <a:solidFill>
                  <a:schemeClr val="bg1">
                    <a:lumMod val="50000"/>
                  </a:schemeClr>
                </a:solidFill>
              </a:rPr>
              <a:t>The organization’s ability to quickly deliver new capabilities, services, or products</a:t>
            </a:r>
            <a:endParaRPr lang="en-NL" dirty="0">
              <a:solidFill>
                <a:schemeClr val="bg1">
                  <a:lumMod val="50000"/>
                </a:schemeClr>
              </a:solidFill>
            </a:endParaRPr>
          </a:p>
        </p:txBody>
      </p:sp>
    </p:spTree>
    <p:extLst>
      <p:ext uri="{BB962C8B-B14F-4D97-AF65-F5344CB8AC3E}">
        <p14:creationId xmlns:p14="http://schemas.microsoft.com/office/powerpoint/2010/main" val="12413570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048434-3E58-444A-BFF3-D100AC4ECAC6}"/>
              </a:ext>
            </a:extLst>
          </p:cNvPr>
          <p:cNvSpPr>
            <a:spLocks noGrp="1"/>
          </p:cNvSpPr>
          <p:nvPr>
            <p:ph type="title"/>
          </p:nvPr>
        </p:nvSpPr>
        <p:spPr/>
        <p:txBody>
          <a:bodyPr/>
          <a:lstStyle/>
          <a:p>
            <a:r>
              <a:rPr lang="en-NL" sz="4800" dirty="0"/>
              <a:t>Customer or User Satisfaction Gap</a:t>
            </a:r>
            <a:endParaRPr lang="en-NL" dirty="0"/>
          </a:p>
        </p:txBody>
      </p:sp>
    </p:spTree>
    <p:extLst>
      <p:ext uri="{BB962C8B-B14F-4D97-AF65-F5344CB8AC3E}">
        <p14:creationId xmlns:p14="http://schemas.microsoft.com/office/powerpoint/2010/main" val="15557662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88BA9E-C259-BF45-8381-C89FF6656471}"/>
              </a:ext>
            </a:extLst>
          </p:cNvPr>
          <p:cNvSpPr>
            <a:spLocks noGrp="1"/>
          </p:cNvSpPr>
          <p:nvPr>
            <p:ph type="title"/>
          </p:nvPr>
        </p:nvSpPr>
        <p:spPr/>
        <p:txBody>
          <a:bodyPr/>
          <a:lstStyle/>
          <a:p>
            <a:r>
              <a:rPr lang="en-NL" sz="4800" dirty="0"/>
              <a:t>Don’t measure Output. Measure Outcomes</a:t>
            </a:r>
            <a:endParaRPr lang="en-NL" dirty="0"/>
          </a:p>
        </p:txBody>
      </p:sp>
    </p:spTree>
    <p:extLst>
      <p:ext uri="{BB962C8B-B14F-4D97-AF65-F5344CB8AC3E}">
        <p14:creationId xmlns:p14="http://schemas.microsoft.com/office/powerpoint/2010/main" val="33849802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8838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83E15-0841-014A-9E5B-901915C831FE}"/>
              </a:ext>
            </a:extLst>
          </p:cNvPr>
          <p:cNvSpPr>
            <a:spLocks noGrp="1"/>
          </p:cNvSpPr>
          <p:nvPr>
            <p:ph type="title"/>
          </p:nvPr>
        </p:nvSpPr>
        <p:spPr/>
        <p:txBody>
          <a:bodyPr/>
          <a:lstStyle/>
          <a:p>
            <a:r>
              <a:rPr lang="en-NL" sz="4800" dirty="0"/>
              <a:t>It’s not about the Metrics, but about the Conversation</a:t>
            </a:r>
            <a:endParaRPr lang="en-NL" dirty="0"/>
          </a:p>
        </p:txBody>
      </p:sp>
    </p:spTree>
    <p:extLst>
      <p:ext uri="{BB962C8B-B14F-4D97-AF65-F5344CB8AC3E}">
        <p14:creationId xmlns:p14="http://schemas.microsoft.com/office/powerpoint/2010/main" val="38645249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29662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E59F1-E1CC-7B42-A396-73EB00092B05}"/>
              </a:ext>
            </a:extLst>
          </p:cNvPr>
          <p:cNvSpPr>
            <a:spLocks noGrp="1"/>
          </p:cNvSpPr>
          <p:nvPr>
            <p:ph type="title"/>
          </p:nvPr>
        </p:nvSpPr>
        <p:spPr/>
        <p:txBody>
          <a:bodyPr/>
          <a:lstStyle/>
          <a:p>
            <a:r>
              <a:rPr lang="en-NL" sz="4800" b="0" dirty="0"/>
              <a:t>Learn more about </a:t>
            </a:r>
            <a:br>
              <a:rPr lang="en-NL" sz="4800" dirty="0"/>
            </a:br>
            <a:r>
              <a:rPr lang="en-NL" sz="4800" dirty="0"/>
              <a:t>Evidence Based Management </a:t>
            </a:r>
            <a:r>
              <a:rPr lang="en-NL" sz="4800" b="0" dirty="0"/>
              <a:t>at</a:t>
            </a:r>
            <a:br>
              <a:rPr lang="en-NL" sz="4800" dirty="0"/>
            </a:br>
            <a:r>
              <a:rPr lang="en-NL" sz="4800" b="0" dirty="0"/>
              <a:t>http://scrum.org/EBM</a:t>
            </a:r>
            <a:endParaRPr lang="en-NL" dirty="0"/>
          </a:p>
        </p:txBody>
      </p:sp>
    </p:spTree>
    <p:extLst>
      <p:ext uri="{BB962C8B-B14F-4D97-AF65-F5344CB8AC3E}">
        <p14:creationId xmlns:p14="http://schemas.microsoft.com/office/powerpoint/2010/main" val="13775542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18876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9EAD6C-D563-D744-AFCA-AE8CA95E6630}"/>
              </a:ext>
            </a:extLst>
          </p:cNvPr>
          <p:cNvSpPr txBox="1"/>
          <p:nvPr/>
        </p:nvSpPr>
        <p:spPr>
          <a:xfrm>
            <a:off x="588015" y="210789"/>
            <a:ext cx="6599544" cy="420572"/>
          </a:xfrm>
          <a:prstGeom prst="rect">
            <a:avLst/>
          </a:prstGeom>
          <a:noFill/>
        </p:spPr>
        <p:txBody>
          <a:bodyPr wrap="square" rtlCol="0">
            <a:spAutoFit/>
          </a:bodyPr>
          <a:lstStyle/>
          <a:p>
            <a:pPr algn="ctr"/>
            <a:r>
              <a:rPr lang="en-NL" sz="2057" b="1" dirty="0">
                <a:latin typeface="Ubuntu" panose="020B0504030602030204" pitchFamily="34" charset="0"/>
              </a:rPr>
              <a:t>EBM Example Key Value Measures cheat sheet</a:t>
            </a:r>
            <a:endParaRPr lang="en-NL" sz="2057" dirty="0">
              <a:latin typeface="Ubuntu" panose="020B0504030602030204" pitchFamily="34" charset="0"/>
            </a:endParaRPr>
          </a:p>
        </p:txBody>
      </p:sp>
      <p:sp>
        <p:nvSpPr>
          <p:cNvPr id="8" name="TextBox 7">
            <a:extLst>
              <a:ext uri="{FF2B5EF4-FFF2-40B4-BE49-F238E27FC236}">
                <a16:creationId xmlns:a16="http://schemas.microsoft.com/office/drawing/2014/main" id="{CBB6441C-A641-EE43-B9CA-553BCAFDDCAF}"/>
              </a:ext>
            </a:extLst>
          </p:cNvPr>
          <p:cNvSpPr txBox="1"/>
          <p:nvPr/>
        </p:nvSpPr>
        <p:spPr>
          <a:xfrm>
            <a:off x="3601208" y="4990585"/>
            <a:ext cx="3918892" cy="208934"/>
          </a:xfrm>
          <a:prstGeom prst="rect">
            <a:avLst/>
          </a:prstGeom>
          <a:noFill/>
        </p:spPr>
        <p:txBody>
          <a:bodyPr wrap="square" rtlCol="0">
            <a:spAutoFit/>
          </a:bodyPr>
          <a:lstStyle/>
          <a:p>
            <a:pPr algn="r"/>
            <a:r>
              <a:rPr lang="en-NL" sz="720" dirty="0">
                <a:solidFill>
                  <a:schemeClr val="bg1">
                    <a:lumMod val="65000"/>
                  </a:schemeClr>
                </a:solidFill>
                <a:latin typeface="Ubuntu" panose="020B0504030602030204" pitchFamily="34" charset="0"/>
              </a:rPr>
              <a:t>Source: EBM guide 2020, http://scrum.org/EBM</a:t>
            </a:r>
          </a:p>
        </p:txBody>
      </p:sp>
      <p:pic>
        <p:nvPicPr>
          <p:cNvPr id="2" name="Picture 1">
            <a:extLst>
              <a:ext uri="{FF2B5EF4-FFF2-40B4-BE49-F238E27FC236}">
                <a16:creationId xmlns:a16="http://schemas.microsoft.com/office/drawing/2014/main" id="{98D7C774-BF2E-CC4D-BF85-02ACACF240A5}"/>
              </a:ext>
            </a:extLst>
          </p:cNvPr>
          <p:cNvPicPr>
            <a:picLocks noChangeAspect="1"/>
          </p:cNvPicPr>
          <p:nvPr/>
        </p:nvPicPr>
        <p:blipFill>
          <a:blip r:embed="rId3"/>
          <a:stretch>
            <a:fillRect/>
          </a:stretch>
        </p:blipFill>
        <p:spPr>
          <a:xfrm>
            <a:off x="108204" y="651718"/>
            <a:ext cx="2541559" cy="1509051"/>
          </a:xfrm>
          <a:prstGeom prst="rect">
            <a:avLst/>
          </a:prstGeom>
        </p:spPr>
      </p:pic>
      <p:pic>
        <p:nvPicPr>
          <p:cNvPr id="3" name="Picture 2">
            <a:extLst>
              <a:ext uri="{FF2B5EF4-FFF2-40B4-BE49-F238E27FC236}">
                <a16:creationId xmlns:a16="http://schemas.microsoft.com/office/drawing/2014/main" id="{E7304A80-7961-AE46-9A97-8B282091533D}"/>
              </a:ext>
            </a:extLst>
          </p:cNvPr>
          <p:cNvPicPr>
            <a:picLocks noChangeAspect="1"/>
          </p:cNvPicPr>
          <p:nvPr/>
        </p:nvPicPr>
        <p:blipFill rotWithShape="1">
          <a:blip r:embed="rId4"/>
          <a:srcRect/>
          <a:stretch/>
        </p:blipFill>
        <p:spPr>
          <a:xfrm>
            <a:off x="108203" y="2196901"/>
            <a:ext cx="2541559" cy="1107778"/>
          </a:xfrm>
          <a:prstGeom prst="rect">
            <a:avLst/>
          </a:prstGeom>
        </p:spPr>
      </p:pic>
      <p:pic>
        <p:nvPicPr>
          <p:cNvPr id="4" name="Picture 3">
            <a:extLst>
              <a:ext uri="{FF2B5EF4-FFF2-40B4-BE49-F238E27FC236}">
                <a16:creationId xmlns:a16="http://schemas.microsoft.com/office/drawing/2014/main" id="{612791FE-02B2-E845-A5C1-033DD92A85C0}"/>
              </a:ext>
            </a:extLst>
          </p:cNvPr>
          <p:cNvPicPr>
            <a:picLocks noChangeAspect="1"/>
          </p:cNvPicPr>
          <p:nvPr/>
        </p:nvPicPr>
        <p:blipFill>
          <a:blip r:embed="rId5"/>
          <a:stretch>
            <a:fillRect/>
          </a:stretch>
        </p:blipFill>
        <p:spPr>
          <a:xfrm>
            <a:off x="2649763" y="652506"/>
            <a:ext cx="2541559" cy="3557332"/>
          </a:xfrm>
          <a:prstGeom prst="rect">
            <a:avLst/>
          </a:prstGeom>
        </p:spPr>
      </p:pic>
      <p:pic>
        <p:nvPicPr>
          <p:cNvPr id="5" name="Picture 4">
            <a:extLst>
              <a:ext uri="{FF2B5EF4-FFF2-40B4-BE49-F238E27FC236}">
                <a16:creationId xmlns:a16="http://schemas.microsoft.com/office/drawing/2014/main" id="{B25B9DC0-E698-B44B-9BD1-7DF86B3BB8C6}"/>
              </a:ext>
            </a:extLst>
          </p:cNvPr>
          <p:cNvPicPr>
            <a:picLocks noChangeAspect="1"/>
          </p:cNvPicPr>
          <p:nvPr/>
        </p:nvPicPr>
        <p:blipFill rotWithShape="1">
          <a:blip r:embed="rId6"/>
          <a:srcRect t="2737"/>
          <a:stretch/>
        </p:blipFill>
        <p:spPr>
          <a:xfrm>
            <a:off x="2649759" y="4160839"/>
            <a:ext cx="2541560" cy="921826"/>
          </a:xfrm>
          <a:prstGeom prst="rect">
            <a:avLst/>
          </a:prstGeom>
        </p:spPr>
      </p:pic>
      <p:pic>
        <p:nvPicPr>
          <p:cNvPr id="7" name="Picture 6">
            <a:extLst>
              <a:ext uri="{FF2B5EF4-FFF2-40B4-BE49-F238E27FC236}">
                <a16:creationId xmlns:a16="http://schemas.microsoft.com/office/drawing/2014/main" id="{C69F27A3-6639-C149-A1C8-2FBC23880A79}"/>
              </a:ext>
            </a:extLst>
          </p:cNvPr>
          <p:cNvPicPr>
            <a:picLocks noChangeAspect="1"/>
          </p:cNvPicPr>
          <p:nvPr/>
        </p:nvPicPr>
        <p:blipFill>
          <a:blip r:embed="rId7"/>
          <a:stretch>
            <a:fillRect/>
          </a:stretch>
        </p:blipFill>
        <p:spPr>
          <a:xfrm>
            <a:off x="5191319" y="640121"/>
            <a:ext cx="2433851" cy="2344609"/>
          </a:xfrm>
          <a:prstGeom prst="rect">
            <a:avLst/>
          </a:prstGeom>
        </p:spPr>
      </p:pic>
      <p:pic>
        <p:nvPicPr>
          <p:cNvPr id="10" name="Picture 9">
            <a:extLst>
              <a:ext uri="{FF2B5EF4-FFF2-40B4-BE49-F238E27FC236}">
                <a16:creationId xmlns:a16="http://schemas.microsoft.com/office/drawing/2014/main" id="{5665FA40-5696-9548-A234-DD32383B8FD2}"/>
              </a:ext>
            </a:extLst>
          </p:cNvPr>
          <p:cNvPicPr>
            <a:picLocks noChangeAspect="1"/>
          </p:cNvPicPr>
          <p:nvPr/>
        </p:nvPicPr>
        <p:blipFill rotWithShape="1">
          <a:blip r:embed="rId8"/>
          <a:srcRect t="2357"/>
          <a:stretch/>
        </p:blipFill>
        <p:spPr>
          <a:xfrm>
            <a:off x="5193739" y="2967015"/>
            <a:ext cx="2425624" cy="1658310"/>
          </a:xfrm>
          <a:prstGeom prst="rect">
            <a:avLst/>
          </a:prstGeom>
        </p:spPr>
      </p:pic>
    </p:spTree>
    <p:extLst>
      <p:ext uri="{BB962C8B-B14F-4D97-AF65-F5344CB8AC3E}">
        <p14:creationId xmlns:p14="http://schemas.microsoft.com/office/powerpoint/2010/main" val="29150577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255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245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iangle 3">
            <a:extLst>
              <a:ext uri="{FF2B5EF4-FFF2-40B4-BE49-F238E27FC236}">
                <a16:creationId xmlns:a16="http://schemas.microsoft.com/office/drawing/2014/main" id="{31391397-9583-1649-93D1-2E183E99AFBD}"/>
              </a:ext>
            </a:extLst>
          </p:cNvPr>
          <p:cNvSpPr/>
          <p:nvPr/>
        </p:nvSpPr>
        <p:spPr>
          <a:xfrm>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Triangle 25">
            <a:extLst>
              <a:ext uri="{FF2B5EF4-FFF2-40B4-BE49-F238E27FC236}">
                <a16:creationId xmlns:a16="http://schemas.microsoft.com/office/drawing/2014/main" id="{54F6DD97-0D41-C643-8E3E-5ADC3418B8E1}"/>
              </a:ext>
            </a:extLst>
          </p:cNvPr>
          <p:cNvSpPr/>
          <p:nvPr/>
        </p:nvSpPr>
        <p:spPr>
          <a:xfrm>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Triangle 26">
            <a:extLst>
              <a:ext uri="{FF2B5EF4-FFF2-40B4-BE49-F238E27FC236}">
                <a16:creationId xmlns:a16="http://schemas.microsoft.com/office/drawing/2014/main" id="{AF6C5CDF-4B04-AC44-AA28-D34CE05B0F44}"/>
              </a:ext>
            </a:extLst>
          </p:cNvPr>
          <p:cNvSpPr/>
          <p:nvPr/>
        </p:nvSpPr>
        <p:spPr>
          <a:xfrm>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Triangle 27">
            <a:extLst>
              <a:ext uri="{FF2B5EF4-FFF2-40B4-BE49-F238E27FC236}">
                <a16:creationId xmlns:a16="http://schemas.microsoft.com/office/drawing/2014/main" id="{6BAB6629-BEA3-0F45-A825-3A147A0E6C5E}"/>
              </a:ext>
            </a:extLst>
          </p:cNvPr>
          <p:cNvSpPr/>
          <p:nvPr/>
        </p:nvSpPr>
        <p:spPr>
          <a:xfrm>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Triangle 28">
            <a:extLst>
              <a:ext uri="{FF2B5EF4-FFF2-40B4-BE49-F238E27FC236}">
                <a16:creationId xmlns:a16="http://schemas.microsoft.com/office/drawing/2014/main" id="{C4817735-F14F-244E-AC4E-3B263439659D}"/>
              </a:ext>
            </a:extLst>
          </p:cNvPr>
          <p:cNvSpPr/>
          <p:nvPr/>
        </p:nvSpPr>
        <p:spPr>
          <a:xfrm>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Triangle 29">
            <a:extLst>
              <a:ext uri="{FF2B5EF4-FFF2-40B4-BE49-F238E27FC236}">
                <a16:creationId xmlns:a16="http://schemas.microsoft.com/office/drawing/2014/main" id="{FE89E9E4-E8C3-984B-B1A5-338667B6F5B8}"/>
              </a:ext>
            </a:extLst>
          </p:cNvPr>
          <p:cNvSpPr/>
          <p:nvPr/>
        </p:nvSpPr>
        <p:spPr>
          <a:xfrm>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Triangle 30">
            <a:extLst>
              <a:ext uri="{FF2B5EF4-FFF2-40B4-BE49-F238E27FC236}">
                <a16:creationId xmlns:a16="http://schemas.microsoft.com/office/drawing/2014/main" id="{248D87B3-342C-444A-BD91-1636DD89D64F}"/>
              </a:ext>
            </a:extLst>
          </p:cNvPr>
          <p:cNvSpPr/>
          <p:nvPr/>
        </p:nvSpPr>
        <p:spPr>
          <a:xfrm>
            <a:off x="7455761"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Triangle 31">
            <a:extLst>
              <a:ext uri="{FF2B5EF4-FFF2-40B4-BE49-F238E27FC236}">
                <a16:creationId xmlns:a16="http://schemas.microsoft.com/office/drawing/2014/main" id="{E0F639FA-3E36-204F-A19D-618D4A34F9D9}"/>
              </a:ext>
            </a:extLst>
          </p:cNvPr>
          <p:cNvSpPr/>
          <p:nvPr/>
        </p:nvSpPr>
        <p:spPr>
          <a:xfrm>
            <a:off x="7455761"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Triangle 32">
            <a:extLst>
              <a:ext uri="{FF2B5EF4-FFF2-40B4-BE49-F238E27FC236}">
                <a16:creationId xmlns:a16="http://schemas.microsoft.com/office/drawing/2014/main" id="{F1600DEA-971A-F144-A1D0-6A879217A7C9}"/>
              </a:ext>
            </a:extLst>
          </p:cNvPr>
          <p:cNvSpPr/>
          <p:nvPr/>
        </p:nvSpPr>
        <p:spPr>
          <a:xfrm>
            <a:off x="7440817"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Triangle 33">
            <a:extLst>
              <a:ext uri="{FF2B5EF4-FFF2-40B4-BE49-F238E27FC236}">
                <a16:creationId xmlns:a16="http://schemas.microsoft.com/office/drawing/2014/main" id="{0DCBD7D8-0ADD-5542-9CE4-CD377AAB9C5B}"/>
              </a:ext>
            </a:extLst>
          </p:cNvPr>
          <p:cNvSpPr/>
          <p:nvPr/>
        </p:nvSpPr>
        <p:spPr>
          <a:xfrm>
            <a:off x="7440817"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5" name="Triangle 34">
            <a:extLst>
              <a:ext uri="{FF2B5EF4-FFF2-40B4-BE49-F238E27FC236}">
                <a16:creationId xmlns:a16="http://schemas.microsoft.com/office/drawing/2014/main" id="{99A096DC-C570-1844-8D1C-ADD73B48A244}"/>
              </a:ext>
            </a:extLst>
          </p:cNvPr>
          <p:cNvSpPr/>
          <p:nvPr/>
        </p:nvSpPr>
        <p:spPr>
          <a:xfrm>
            <a:off x="7455761"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6" name="Triangle 35">
            <a:extLst>
              <a:ext uri="{FF2B5EF4-FFF2-40B4-BE49-F238E27FC236}">
                <a16:creationId xmlns:a16="http://schemas.microsoft.com/office/drawing/2014/main" id="{FB33549E-9D5A-D34D-B74D-5EB0E0016B2C}"/>
              </a:ext>
            </a:extLst>
          </p:cNvPr>
          <p:cNvSpPr/>
          <p:nvPr/>
        </p:nvSpPr>
        <p:spPr>
          <a:xfrm>
            <a:off x="7455761"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 name="Title 1">
            <a:extLst>
              <a:ext uri="{FF2B5EF4-FFF2-40B4-BE49-F238E27FC236}">
                <a16:creationId xmlns:a16="http://schemas.microsoft.com/office/drawing/2014/main" id="{B54222D9-6941-D84F-A10D-B1A6208B9877}"/>
              </a:ext>
            </a:extLst>
          </p:cNvPr>
          <p:cNvSpPr>
            <a:spLocks noGrp="1"/>
          </p:cNvSpPr>
          <p:nvPr>
            <p:ph type="title"/>
          </p:nvPr>
        </p:nvSpPr>
        <p:spPr/>
        <p:txBody>
          <a:bodyPr anchor="b"/>
          <a:lstStyle/>
          <a:p>
            <a:r>
              <a:rPr lang="en-NL" sz="6600" dirty="0"/>
              <a:t>ABILITY TO INNOVATE</a:t>
            </a:r>
          </a:p>
        </p:txBody>
      </p:sp>
      <p:sp>
        <p:nvSpPr>
          <p:cNvPr id="5" name="Text Placeholder 4">
            <a:extLst>
              <a:ext uri="{FF2B5EF4-FFF2-40B4-BE49-F238E27FC236}">
                <a16:creationId xmlns:a16="http://schemas.microsoft.com/office/drawing/2014/main" id="{03C0D343-08E7-D143-A207-F82BA1F406C8}"/>
              </a:ext>
            </a:extLst>
          </p:cNvPr>
          <p:cNvSpPr>
            <a:spLocks noGrp="1"/>
          </p:cNvSpPr>
          <p:nvPr>
            <p:ph type="body" sz="quarter" idx="10"/>
          </p:nvPr>
        </p:nvSpPr>
        <p:spPr/>
        <p:txBody>
          <a:bodyPr>
            <a:noAutofit/>
          </a:bodyPr>
          <a:lstStyle/>
          <a:p>
            <a:r>
              <a:rPr lang="en-GB" dirty="0">
                <a:solidFill>
                  <a:schemeClr val="bg1">
                    <a:lumMod val="50000"/>
                  </a:schemeClr>
                </a:solidFill>
              </a:rPr>
              <a:t>The effectiveness of an organization to deliver new capabilities </a:t>
            </a:r>
          </a:p>
          <a:p>
            <a:r>
              <a:rPr lang="en-GB" dirty="0">
                <a:solidFill>
                  <a:schemeClr val="bg1">
                    <a:lumMod val="50000"/>
                  </a:schemeClr>
                </a:solidFill>
              </a:rPr>
              <a:t>that might better meet customer needs</a:t>
            </a:r>
            <a:endParaRPr lang="en-NL" dirty="0">
              <a:solidFill>
                <a:schemeClr val="bg1">
                  <a:lumMod val="50000"/>
                </a:schemeClr>
              </a:solidFill>
            </a:endParaRPr>
          </a:p>
        </p:txBody>
      </p:sp>
    </p:spTree>
    <p:extLst>
      <p:ext uri="{BB962C8B-B14F-4D97-AF65-F5344CB8AC3E}">
        <p14:creationId xmlns:p14="http://schemas.microsoft.com/office/powerpoint/2010/main" val="3880472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314</TotalTime>
  <Words>763</Words>
  <Application>Microsoft Macintosh PowerPoint</Application>
  <PresentationFormat>Custom</PresentationFormat>
  <Paragraphs>100</Paragraphs>
  <Slides>78</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78</vt:i4>
      </vt:variant>
    </vt:vector>
  </HeadingPairs>
  <TitlesOfParts>
    <vt:vector size="85" baseType="lpstr">
      <vt:lpstr>Calibri Light</vt:lpstr>
      <vt:lpstr>Ubuntu Light</vt:lpstr>
      <vt:lpstr>Ubuntu</vt:lpstr>
      <vt:lpstr>Marvel</vt:lpstr>
      <vt:lpstr>Calibri</vt:lpstr>
      <vt:lpstr>Arial</vt:lpstr>
      <vt:lpstr>Office Theme</vt:lpstr>
      <vt:lpstr>PowerPoint Presentation</vt:lpstr>
      <vt:lpstr>PowerPoint Presentation</vt:lpstr>
      <vt:lpstr>CURRENT VALUE</vt:lpstr>
      <vt:lpstr>PowerPoint Presentation</vt:lpstr>
      <vt:lpstr>UNREALIZED VALUE</vt:lpstr>
      <vt:lpstr>PowerPoint Presentation</vt:lpstr>
      <vt:lpstr>TIME TO MARKET</vt:lpstr>
      <vt:lpstr>PowerPoint Presentation</vt:lpstr>
      <vt:lpstr>ABILITY TO INNOVATE</vt:lpstr>
      <vt:lpstr>PowerPoint Presentation</vt:lpstr>
      <vt:lpstr>Customer Satisfaction</vt:lpstr>
      <vt:lpstr>Customer Satisfaction</vt:lpstr>
      <vt:lpstr>Defect Trends</vt:lpstr>
      <vt:lpstr>Defect Trends</vt:lpstr>
      <vt:lpstr>Product  Cost Ratio</vt:lpstr>
      <vt:lpstr>Product  Cost Ratio</vt:lpstr>
      <vt:lpstr>Change  Failure Rate</vt:lpstr>
      <vt:lpstr>Change  Failure Rate</vt:lpstr>
      <vt:lpstr>Installed  Version Index</vt:lpstr>
      <vt:lpstr>Installed  Version Index</vt:lpstr>
      <vt:lpstr>Desired Customer Experience or satisfaction</vt:lpstr>
      <vt:lpstr>Desired Customer Experience or satisfaction</vt:lpstr>
      <vt:lpstr>Time to remove Impediment</vt:lpstr>
      <vt:lpstr>Time to remove Impediment</vt:lpstr>
      <vt:lpstr>Build &amp; Integration Frequency</vt:lpstr>
      <vt:lpstr>Build &amp; Integration Frequency</vt:lpstr>
      <vt:lpstr>Time to Pivot</vt:lpstr>
      <vt:lpstr>Time to Pivot</vt:lpstr>
      <vt:lpstr>Production Incident Count</vt:lpstr>
      <vt:lpstr>Production Incident Count</vt:lpstr>
      <vt:lpstr>Release  Stabilization  Period</vt:lpstr>
      <vt:lpstr>Release  Stabilization  Period</vt:lpstr>
      <vt:lpstr> Lead Time  for Changes</vt:lpstr>
      <vt:lpstr> Lead Time  for Changes</vt:lpstr>
      <vt:lpstr>Market Share</vt:lpstr>
      <vt:lpstr>Market Share</vt:lpstr>
      <vt:lpstr>Customer  Cycle Time</vt:lpstr>
      <vt:lpstr>Customer  Cycle Time</vt:lpstr>
      <vt:lpstr>Time-to-Learn</vt:lpstr>
      <vt:lpstr>Time-to-Learn</vt:lpstr>
      <vt:lpstr>Employee Satisfaction</vt:lpstr>
      <vt:lpstr>Employee Satisfaction</vt:lpstr>
      <vt:lpstr>Customer  Usage Index</vt:lpstr>
      <vt:lpstr>Customer  Usage Index</vt:lpstr>
      <vt:lpstr>Revenue  per Employee</vt:lpstr>
      <vt:lpstr>Revenue  per Employee</vt:lpstr>
      <vt:lpstr>Release  Frequency</vt:lpstr>
      <vt:lpstr>Release  Frequency</vt:lpstr>
      <vt:lpstr>Mean Time  to Repair</vt:lpstr>
      <vt:lpstr>Mean Time  to Repair</vt:lpstr>
      <vt:lpstr>Lead Time</vt:lpstr>
      <vt:lpstr>Lead Time</vt:lpstr>
      <vt:lpstr>Innovation Rate</vt:lpstr>
      <vt:lpstr>Innovation Rate</vt:lpstr>
      <vt:lpstr>On-Product Index</vt:lpstr>
      <vt:lpstr>On-Product Index</vt:lpstr>
      <vt:lpstr> Deployment Frequency</vt:lpstr>
      <vt:lpstr> Deployment Frequency</vt:lpstr>
      <vt:lpstr>Technical Debt</vt:lpstr>
      <vt:lpstr>Technical Debt</vt:lpstr>
      <vt:lpstr>Time to  Restore Service</vt:lpstr>
      <vt:lpstr>Time to  Restore Service</vt:lpstr>
      <vt:lpstr>Active (Product) Code Branches</vt:lpstr>
      <vt:lpstr>Active (Product) Code Branches</vt:lpstr>
      <vt:lpstr>Time Spent Merging Code Between Branches</vt:lpstr>
      <vt:lpstr>Time Spent Merging Code Between Branches</vt:lpstr>
      <vt:lpstr>Time Spent  Context-Switching</vt:lpstr>
      <vt:lpstr>Time Spent  Context-Switching</vt:lpstr>
      <vt:lpstr>Customer or User Satisfaction Gap</vt:lpstr>
      <vt:lpstr>Customer or User Satisfaction Gap</vt:lpstr>
      <vt:lpstr>Don’t measure Output. Measure Outcomes</vt:lpstr>
      <vt:lpstr>PowerPoint Presentation</vt:lpstr>
      <vt:lpstr>It’s not about the Metrics, but about the Conversation</vt:lpstr>
      <vt:lpstr>PowerPoint Presentation</vt:lpstr>
      <vt:lpstr>Learn more about  Evidence Based Management at http://scrum.org/EBM</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Chee-Hong Hsia</dc:creator>
  <cp:lastModifiedBy>Sjoerd Kranendonk</cp:lastModifiedBy>
  <cp:revision>279</cp:revision>
  <dcterms:created xsi:type="dcterms:W3CDTF">2020-03-02T18:23:14Z</dcterms:created>
  <dcterms:modified xsi:type="dcterms:W3CDTF">2022-02-10T22:11:44Z</dcterms:modified>
</cp:coreProperties>
</file>